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emf" ContentType="image/x-emf"/>
  <Default Extension="png" ContentType="image/pn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8.1.0.0--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r:id="rId4" id="2147483648"/>
    <p:sldMasterId r:id="rId5" id="2147483695"/>
  </p:sldMasterIdLst>
  <p:notesMasterIdLst>
    <p:notesMasterId r:id="rId30"/>
  </p:notesMasterIdLst>
  <p:handoutMasterIdLst>
    <p:handoutMasterId r:id="rId31"/>
  </p:handoutMasterIdLst>
  <p:sldIdLst>
    <p:sldId r:id="rId6" id="256"/>
    <p:sldId r:id="rId7" id="274"/>
    <p:sldId r:id="rId8" id="268"/>
    <p:sldId r:id="rId9" id="304"/>
    <p:sldId r:id="rId10" id="286"/>
    <p:sldId r:id="rId11" id="391"/>
    <p:sldId r:id="rId12" id="306"/>
    <p:sldId r:id="rId13" id="344"/>
    <p:sldId r:id="rId14" id="289"/>
    <p:sldId r:id="rId15" id="386"/>
    <p:sldId r:id="rId16" id="383"/>
    <p:sldId r:id="rId17" id="387"/>
    <p:sldId r:id="rId18" id="384"/>
    <p:sldId r:id="rId19" id="394"/>
    <p:sldId r:id="rId20" id="313"/>
    <p:sldId r:id="rId21" id="396"/>
    <p:sldId r:id="rId22" id="390"/>
    <p:sldId r:id="rId23" id="300"/>
    <p:sldId r:id="rId24" id="395"/>
    <p:sldId r:id="rId25" id="295"/>
    <p:sldId r:id="rId26" id="397"/>
    <p:sldId r:id="rId27" id="398"/>
    <p:sldId r:id="rId28" id="392"/>
    <p:sldId r:id="rId29" id="345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3884">
          <p15:clr>
            <a:srgbClr val="A4A3A4"/>
          </p15:clr>
        </p15:guide>
        <p15:guide id="4" orient="horz" pos="208">
          <p15:clr>
            <a:srgbClr val="A4A3A4"/>
          </p15:clr>
        </p15:guide>
        <p15:guide id="5" orient="horz" pos="1253">
          <p15:clr>
            <a:srgbClr val="A4A3A4"/>
          </p15:clr>
        </p15:guide>
        <p15:guide id="6" pos="438">
          <p15:clr>
            <a:srgbClr val="A4A3A4"/>
          </p15:clr>
        </p15:guide>
        <p15:guide id="7" pos="72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fill>
          <a:solidFill>
            <a:schemeClr val="accent1">
              <a:tint val="20000"/>
            </a:schemeClr>
          </a:solidFill>
        </a:fill>
      </a:tcStyle>
    </a:band1H>
    <a:band1V>
      <a:tcStyle>
        <a:fill>
          <a:solidFill>
            <a:schemeClr val="accent1">
              <a:tint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9" autoAdjust="0"/>
    <p:restoredTop sz="99883" autoAdjust="0"/>
  </p:normalViewPr>
  <p:slideViewPr>
    <p:cSldViewPr snapToObjects="1">
      <p:cViewPr varScale="1">
        <p:scale>
          <a:sx n="114" d="100"/>
          <a:sy n="114" d="100"/>
        </p:scale>
        <p:origin x="498" y="108"/>
      </p:cViewPr>
      <p:guideLst>
        <p:guide pos="3840"/>
        <p:guide orient="horz" pos="2160"/>
        <p:guide orient="horz" pos="3884"/>
        <p:guide orient="horz" pos="208"/>
        <p:guide orient="horz" pos="1253"/>
        <p:guide pos="438"/>
        <p:guide pos="72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customXml" Target="../customXml/item2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customXml" Target="../customXml/item3.xml" /><Relationship Id="rId30" Type="http://schemas.openxmlformats.org/officeDocument/2006/relationships/notesMaster" Target="notesMasters/notesMaster1.xml" /><Relationship Id="rId31" Type="http://schemas.openxmlformats.org/officeDocument/2006/relationships/handoutMaster" Target="handoutMasters/handoutMaster1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3.xml" /><Relationship Id="rId35" Type="http://schemas.openxmlformats.org/officeDocument/2006/relationships/tableStyles" Target="tableStyles.xml" /><Relationship Id="rId36" Type="http://schemas.openxmlformats.org/officeDocument/2006/relationships/tags" Target="tags/tag1.xml" /><Relationship Id="rId4" Type="http://schemas.openxmlformats.org/officeDocument/2006/relationships/slideMaster" Target="slideMasters/slideMaster1.xml" /><Relationship Id="rId5" Type="http://schemas.openxmlformats.org/officeDocument/2006/relationships/slideMaster" Target="slideMasters/slideMaster2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100">
              <a:latin typeface="Segoe UI Light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z="1100" smtClean="0">
                <a:latin typeface="Segoe UI Light" pitchFamily="34" charset="0"/>
              </a:rPr>
              <a:t>3/9/2017</a:t>
            </a:fld>
            <a:endParaRPr lang="en-US" sz="1100">
              <a:latin typeface="Segoe UI Ligh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100">
              <a:latin typeface="Segoe UI Light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z="1100" smtClean="0">
                <a:latin typeface="Segoe UI Light" pitchFamily="34" charset="0"/>
              </a:rPr>
              <a:t>‹nr.›</a:t>
            </a:fld>
            <a:endParaRPr lang="en-US" sz="1100"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1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vert="horz" lIns="91440" tIns="45720" rIns="91440" bIns="45720" rtlCol="0"/>
          <a:lstStyle/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1.emf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png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png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png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png" /><Relationship Id="rId3" Type="http://schemas.openxmlformats.org/officeDocument/2006/relationships/image" Target="../media/image3.emf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emf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4.jpeg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5.emf" /><Relationship Id="rId3" Type="http://schemas.openxmlformats.org/officeDocument/2006/relationships/image" Target="../media/image6.jpeg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7.emf" /><Relationship Id="rId3" Type="http://schemas.openxmlformats.org/officeDocument/2006/relationships/image" Target="../media/image8.png" /><Relationship Id="rId4" Type="http://schemas.openxmlformats.org/officeDocument/2006/relationships/image" Target="../media/image9.png" /><Relationship Id="rId5" Type="http://schemas.openxmlformats.org/officeDocument/2006/relationships/image" Target="../media/image10.jpeg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11.png" /><Relationship Id="rId3" Type="http://schemas.openxmlformats.org/officeDocument/2006/relationships/image" Target="../media/image12.png" /><Relationship Id="rId4" Type="http://schemas.openxmlformats.org/officeDocument/2006/relationships/image" Target="../media/image13.png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14.png" /><Relationship Id="rId3" Type="http://schemas.openxmlformats.org/officeDocument/2006/relationships/image" Target="../media/image12.png" /><Relationship Id="rId4" Type="http://schemas.openxmlformats.org/officeDocument/2006/relationships/image" Target="../media/image13.png" /><Relationship Id="rId5" Type="http://schemas.openxmlformats.org/officeDocument/2006/relationships/image" Target="../media/image5.emf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15.jpeg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png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16.jpeg" /><Relationship Id="rId3" Type="http://schemas.openxmlformats.org/officeDocument/2006/relationships/image" Target="../media/image5.emf" /><Relationship Id="rId4" Type="http://schemas.openxmlformats.org/officeDocument/2006/relationships/image" Target="../media/image17.jpeg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18.jpeg" /><Relationship Id="rId3" Type="http://schemas.openxmlformats.org/officeDocument/2006/relationships/image" Target="../media/image7.emf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7.emf" /><Relationship Id="rId3" Type="http://schemas.openxmlformats.org/officeDocument/2006/relationships/image" Target="../media/image19.jpeg" /><Relationship Id="rId4" Type="http://schemas.openxmlformats.org/officeDocument/2006/relationships/image" Target="../media/image8.png" /><Relationship Id="rId5" Type="http://schemas.openxmlformats.org/officeDocument/2006/relationships/image" Target="../media/image9.png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22.jpeg" /><Relationship Id="rId3" Type="http://schemas.openxmlformats.org/officeDocument/2006/relationships/image" Target="../media/image12.png" /><Relationship Id="rId4" Type="http://schemas.openxmlformats.org/officeDocument/2006/relationships/image" Target="../media/image13.png" /><Relationship Id="rId5" Type="http://schemas.openxmlformats.org/officeDocument/2006/relationships/image" Target="../media/image5.emf" /><Relationship Id="rId6" Type="http://schemas.openxmlformats.org/officeDocument/2006/relationships/image" Target="../media/image23.jpeg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24.jpeg" /><Relationship Id="rId3" Type="http://schemas.openxmlformats.org/officeDocument/2006/relationships/image" Target="../media/image12.png" /><Relationship Id="rId4" Type="http://schemas.openxmlformats.org/officeDocument/2006/relationships/image" Target="../media/image13.png" /><Relationship Id="rId5" Type="http://schemas.openxmlformats.org/officeDocument/2006/relationships/image" Target="../media/image25.jpeg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12.png" /><Relationship Id="rId3" Type="http://schemas.openxmlformats.org/officeDocument/2006/relationships/image" Target="../media/image13.png" /><Relationship Id="rId4" Type="http://schemas.openxmlformats.org/officeDocument/2006/relationships/image" Target="../media/image5.emf" /><Relationship Id="rId5" Type="http://schemas.openxmlformats.org/officeDocument/2006/relationships/image" Target="../media/image26.jpeg" /><Relationship Id="rId6" Type="http://schemas.openxmlformats.org/officeDocument/2006/relationships/image" Target="../media/image27.jpeg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28.jpeg" /><Relationship Id="rId3" Type="http://schemas.openxmlformats.org/officeDocument/2006/relationships/image" Target="../media/image12.png" /><Relationship Id="rId4" Type="http://schemas.openxmlformats.org/officeDocument/2006/relationships/image" Target="../media/image13.png" /><Relationship Id="rId5" Type="http://schemas.openxmlformats.org/officeDocument/2006/relationships/image" Target="../media/image8.png" /><Relationship Id="rId6" Type="http://schemas.openxmlformats.org/officeDocument/2006/relationships/image" Target="../media/image9.png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12.png" /><Relationship Id="rId3" Type="http://schemas.openxmlformats.org/officeDocument/2006/relationships/image" Target="../media/image13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Relationship Id="rId6" Type="http://schemas.openxmlformats.org/officeDocument/2006/relationships/image" Target="../media/image5.emf" /><Relationship Id="rId7" Type="http://schemas.openxmlformats.org/officeDocument/2006/relationships/image" Target="../media/image29.jpeg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30.jpeg" /><Relationship Id="rId3" Type="http://schemas.openxmlformats.org/officeDocument/2006/relationships/image" Target="../media/image8.png" /><Relationship Id="rId4" Type="http://schemas.openxmlformats.org/officeDocument/2006/relationships/image" Target="../media/image9.png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png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8.png" /><Relationship Id="rId3" Type="http://schemas.openxmlformats.org/officeDocument/2006/relationships/image" Target="../media/image9.png" /><Relationship Id="rId4" Type="http://schemas.openxmlformats.org/officeDocument/2006/relationships/image" Target="../media/image5.emf" /><Relationship Id="rId5" Type="http://schemas.openxmlformats.org/officeDocument/2006/relationships/image" Target="../media/image29.jpeg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5.emf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5.emf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png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png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png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png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216054" cy="4870321"/>
          </a:xfrm>
          <a:prstGeom prst="rect"/>
        </p:spPr>
      </p:pic>
      <p:sp>
        <p:nvSpPr>
          <p:cNvPr id="5" name="Picture Placeholder 1"/>
          <p:cNvSpPr>
            <a:spLocks noGrp="1"/>
          </p:cNvSpPr>
          <p:nvPr>
            <p:ph type="pic" idx="10"/>
          </p:nvPr>
        </p:nvSpPr>
        <p:spPr>
          <a:xfrm>
            <a:off x="1" y="2"/>
            <a:ext cx="6096752" cy="413623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1"/>
              <a:t>Click icon to add picture</a:t>
            </a:r>
          </a:p>
        </p:txBody>
      </p:sp>
      <p:sp>
        <p:nvSpPr>
          <p:cNvPr id="23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690579" y="5729589"/>
            <a:ext cx="9483231" cy="710122"/>
          </a:xfrm>
        </p:spPr>
        <p:txBody>
          <a:bodyPr lIns="32400">
            <a:noAutofit/>
          </a:bodyPr>
          <a:lstStyle>
            <a:lvl1pPr marL="0" indent="0" algn="l">
              <a:spcBef>
                <a:spcPct val="0"/>
              </a:spcBef>
              <a:buNone/>
              <a:defRPr sz="2400" cap="none" spc="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1"/>
              <a:t>Click to edit master subtitle style</a:t>
            </a:r>
          </a:p>
        </p:txBody>
      </p:sp>
      <p:sp>
        <p:nvSpPr>
          <p:cNvPr id="22" name="Title 2"/>
          <p:cNvSpPr>
            <a:spLocks noGrp="1"/>
          </p:cNvSpPr>
          <p:nvPr>
            <p:ph type="ctrTitle"/>
          </p:nvPr>
        </p:nvSpPr>
        <p:spPr>
          <a:xfrm>
            <a:off x="690579" y="4468469"/>
            <a:ext cx="9483231" cy="1261121"/>
          </a:xfrm>
        </p:spPr>
        <p:txBody>
          <a:bodyPr anchor="b">
            <a:noAutofit/>
          </a:bodyPr>
          <a:lstStyle>
            <a:lvl1pPr algn="l">
              <a:defRPr sz="4400" spc="-50" baseline="0">
                <a:solidFill>
                  <a:srgbClr val="45616E"/>
                </a:solidFill>
              </a:defRPr>
            </a:lvl1pPr>
          </a:lstStyle>
          <a:p>
            <a:r>
              <a:rPr lang="en-GB" dirty="1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97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 Content Two Columns w/Low Photo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685800" y="329938"/>
            <a:ext cx="10877550" cy="1270262"/>
          </a:xfrm>
          <a:prstGeom prst="rect"/>
        </p:spPr>
        <p:txBody>
          <a:bodyPr vert="horz" lIns="0" tIns="36000" rIns="0" bIns="72000" rtlCol="0" anchor="b">
            <a:noAutofit/>
          </a:bodyPr>
          <a:lstStyle/>
          <a:p>
            <a:r>
              <a:rPr lang="en-GB" dirty="1"/>
              <a:t>Click to edit Master title style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idx="10"/>
          </p:nvPr>
        </p:nvSpPr>
        <p:spPr>
          <a:xfrm>
            <a:off x="685223" y="1716088"/>
            <a:ext cx="3342311" cy="4457700"/>
          </a:xfrm>
        </p:spPr>
        <p:txBody>
          <a:bodyPr lIns="32400"/>
          <a:lstStyle>
            <a:lvl1pPr marL="0" indent="0">
              <a:spcBef>
                <a:spcPts val="1800"/>
              </a:spcBef>
              <a:buClr>
                <a:srgbClr val="C00000"/>
              </a:buClr>
              <a:buSzPct val="60000"/>
              <a:buFontTx/>
              <a:buNone/>
              <a:defRPr/>
            </a:lvl1pPr>
            <a:lvl2pPr marL="804863" indent="-352425">
              <a:spcBef>
                <a:spcPct val="0"/>
              </a:spcBef>
              <a:buClr>
                <a:srgbClr val="C00000"/>
              </a:buClr>
              <a:buSzPct val="60000"/>
              <a:buFontTx/>
              <a:buBlip>
                <a:blip r:embed="rId2"/>
              </a:buBlip>
              <a:defRPr/>
            </a:lvl2pPr>
            <a:lvl3pPr marL="1168400" indent="-363538">
              <a:spcBef>
                <a:spcPct val="0"/>
              </a:spcBef>
              <a:buClr>
                <a:srgbClr val="C00000"/>
              </a:buClr>
              <a:buSzPct val="60000"/>
              <a:buFontTx/>
              <a:buBlip>
                <a:blip r:embed="rId2"/>
              </a:buBlip>
              <a:defRPr/>
            </a:lvl3pPr>
            <a:lvl4pPr marL="1005840" indent="0">
              <a:buClr>
                <a:srgbClr val="C00000"/>
              </a:buClr>
              <a:buNone/>
              <a:defRPr/>
            </a:lvl4pPr>
            <a:lvl5pPr marL="1280160" indent="0">
              <a:buClr>
                <a:srgbClr val="C00000"/>
              </a:buClr>
              <a:buNone/>
              <a:defRPr/>
            </a:lvl5pPr>
          </a:lstStyle>
          <a:p>
            <a:pPr lvl="0"/>
            <a:r>
              <a:rPr lang="en-GB" dirty="1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207213" y="1716088"/>
            <a:ext cx="3360906" cy="4457700"/>
          </a:xfrm>
        </p:spPr>
        <p:txBody>
          <a:bodyPr lIns="32400"/>
          <a:lstStyle>
            <a:lvl1pPr marL="0" indent="0">
              <a:spcBef>
                <a:spcPts val="1800"/>
              </a:spcBef>
              <a:buClr>
                <a:srgbClr val="C00000"/>
              </a:buClr>
              <a:buSzPct val="60000"/>
              <a:buFontTx/>
              <a:buNone/>
              <a:defRPr/>
            </a:lvl1pPr>
            <a:lvl2pPr marL="804863" indent="-352425">
              <a:spcBef>
                <a:spcPct val="0"/>
              </a:spcBef>
              <a:buClr>
                <a:srgbClr val="C00000"/>
              </a:buClr>
              <a:buSzPct val="60000"/>
              <a:buFontTx/>
              <a:buBlip>
                <a:blip r:embed="rId2"/>
              </a:buBlip>
              <a:defRPr/>
            </a:lvl2pPr>
            <a:lvl3pPr marL="1168400" indent="-363538">
              <a:spcBef>
                <a:spcPct val="0"/>
              </a:spcBef>
              <a:buClr>
                <a:srgbClr val="C00000"/>
              </a:buClr>
              <a:buSzPct val="60000"/>
              <a:buFontTx/>
              <a:buBlip>
                <a:blip r:embed="rId2"/>
              </a:buBlip>
              <a:defRPr/>
            </a:lvl3pPr>
            <a:lvl4pPr marL="1005840" indent="0">
              <a:buClr>
                <a:srgbClr val="C00000"/>
              </a:buClr>
              <a:buNone/>
              <a:defRPr/>
            </a:lvl4pPr>
            <a:lvl5pPr marL="1280160" indent="0">
              <a:buClr>
                <a:srgbClr val="C00000"/>
              </a:buClr>
              <a:buNone/>
              <a:defRPr/>
            </a:lvl5pPr>
          </a:lstStyle>
          <a:p>
            <a:pPr lvl="0"/>
            <a:r>
              <a:rPr lang="en-GB" dirty="1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1"/>
          </p:nvPr>
        </p:nvSpPr>
        <p:spPr>
          <a:xfrm>
            <a:off x="7823200" y="1716088"/>
            <a:ext cx="4368800" cy="4867592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1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061765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whole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 Title and Content w/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944000"/>
            <a:ext cx="12192000" cy="4638676"/>
          </a:xfrm>
          <a:prstGeom prst="rect"/>
          <a:gradFill>
            <a:gsLst>
              <a:gs pos="0">
                <a:schemeClr val="bg1">
                  <a:alpha val="27000"/>
                </a:schemeClr>
              </a:gs>
              <a:gs pos="100000">
                <a:schemeClr val="accent1">
                  <a:alpha val="51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8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685800" y="329938"/>
            <a:ext cx="10877550" cy="1270262"/>
          </a:xfrm>
          <a:prstGeom prst="rect"/>
        </p:spPr>
        <p:txBody>
          <a:bodyPr vert="horz" lIns="0" tIns="36000" rIns="0" bIns="72000" rtlCol="0" anchor="b">
            <a:noAutofit/>
          </a:bodyPr>
          <a:lstStyle/>
          <a:p>
            <a:r>
              <a:rPr lang="en-GB" dirty="1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54"/>
          </p:nvPr>
        </p:nvSpPr>
        <p:spPr/>
        <p:txBody>
          <a:bodyPr/>
          <a:lstStyle/>
          <a:p>
            <a:r>
              <a:rPr lang="en-GB" dirty="1"/>
              <a:t>© EG A/S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55"/>
          </p:nvPr>
        </p:nvSpPr>
        <p:spPr/>
        <p:txBody>
          <a:bodyPr/>
          <a:lstStyle/>
          <a:p>
            <a:fld id="{E31375A4-56A4-47D6-9801-1991572033F7}" type="slidenum">
              <a:rPr lang="en-GB" smtClean="0"/>
              <a:t>‹nr.›</a:t>
            </a:fld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4000" y="1714500"/>
            <a:ext cx="10877550" cy="4457700"/>
          </a:xfrm>
        </p:spPr>
        <p:txBody>
          <a:bodyPr lIns="36000">
            <a:noAutofit/>
          </a:bodyPr>
          <a:lstStyle>
            <a:lvl1pPr marL="407988" indent="-407988">
              <a:spcBef>
                <a:spcPts val="1800"/>
              </a:spcBef>
              <a:buClr>
                <a:srgbClr val="C00000"/>
              </a:buClr>
              <a:buSzPct val="60000"/>
              <a:buFontTx/>
              <a:buBlip>
                <a:blip r:embed="rId2"/>
              </a:buBlip>
              <a:defRPr/>
            </a:lvl1pPr>
            <a:lvl2pPr marL="804863" indent="-352425">
              <a:spcBef>
                <a:spcPct val="0"/>
              </a:spcBef>
              <a:buClr>
                <a:srgbClr val="C00000"/>
              </a:buClr>
              <a:buSzPct val="60000"/>
              <a:buFontTx/>
              <a:buBlip>
                <a:blip r:embed="rId2"/>
              </a:buBlip>
              <a:defRPr/>
            </a:lvl2pPr>
            <a:lvl3pPr marL="1168400" indent="-363538">
              <a:spcBef>
                <a:spcPct val="0"/>
              </a:spcBef>
              <a:buClr>
                <a:srgbClr val="C00000"/>
              </a:buClr>
              <a:buSzPct val="60000"/>
              <a:buFontTx/>
              <a:buBlip>
                <a:blip r:embed="rId2"/>
              </a:buBlip>
              <a:defRPr/>
            </a:lvl3pPr>
            <a:lvl4pPr marL="1005840" indent="0">
              <a:buClr>
                <a:srgbClr val="C00000"/>
              </a:buClr>
              <a:buNone/>
              <a:defRPr/>
            </a:lvl4pPr>
            <a:lvl5pPr marL="1280160" indent="0">
              <a:buClr>
                <a:srgbClr val="C00000"/>
              </a:buClr>
              <a:buNone/>
              <a:defRPr/>
            </a:lvl5pPr>
          </a:lstStyle>
          <a:p>
            <a:pPr lvl="0"/>
            <a:r>
              <a:rPr lang="en-GB" dirty="1"/>
              <a:t>Click to edit Master text styles</a:t>
            </a:r>
          </a:p>
          <a:p>
            <a:pPr lvl="1"/>
            <a:r>
              <a:rPr lang="en-GB" dirty="1"/>
              <a:t>Second level</a:t>
            </a:r>
          </a:p>
          <a:p>
            <a:pPr lvl="2"/>
            <a:r>
              <a:rPr lang="en-GB" dirty="1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501178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 Picture with Right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0" y="0"/>
            <a:ext cx="8255726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1"/>
              <a:t>Click icon to add picture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55726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1"/>
              <a:t>Click icon to add picture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255726" y="0"/>
            <a:ext cx="3936274" cy="6858000"/>
          </a:xfrm>
          <a:prstGeom prst="rect"/>
          <a:solidFill>
            <a:srgbClr val="456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5616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tIns="36000" bIns="144000"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1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646331"/>
          </a:xfrm>
        </p:spPr>
        <p:txBody>
          <a:bodyPr>
            <a:spAutoFit/>
          </a:bodyPr>
          <a:lstStyle>
            <a:lvl1pPr marL="0" indent="0">
              <a:spcBef>
                <a:spcPts val="8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1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514826" y="6606540"/>
            <a:ext cx="2189526" cy="228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dirty="1"/>
              <a:t>© EG A/S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E31375A4-56A4-47D6-9801-1991572033F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 Picture with Right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8255726" y="0"/>
            <a:ext cx="3936274" cy="6858000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5616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tIns="36000" bIns="144000" anchor="b">
            <a:noAutofit/>
          </a:bodyPr>
          <a:lstStyle>
            <a:lvl1pPr>
              <a:defRPr sz="4000">
                <a:solidFill>
                  <a:srgbClr val="45616E"/>
                </a:solidFill>
              </a:defRPr>
            </a:lvl1pPr>
          </a:lstStyle>
          <a:p>
            <a:r>
              <a:rPr lang="en-GB" dirty="1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646331"/>
          </a:xfrm>
        </p:spPr>
        <p:txBody>
          <a:bodyPr>
            <a:spAutoFit/>
          </a:bodyPr>
          <a:lstStyle>
            <a:lvl1pPr marL="0" indent="0">
              <a:spcBef>
                <a:spcPts val="800"/>
              </a:spcBef>
              <a:buNone/>
              <a:defRPr sz="2000">
                <a:solidFill>
                  <a:srgbClr val="45616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1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55726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1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532813" y="6606540"/>
            <a:ext cx="2176668" cy="228600"/>
          </a:xfrm>
        </p:spPr>
        <p:txBody>
          <a:bodyPr/>
          <a:lstStyle/>
          <a:p>
            <a:r>
              <a:rPr lang="en-GB" dirty="1"/>
              <a:t>© EG A/S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3350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 Picture with Left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936274" cy="6858000"/>
          </a:xfrm>
          <a:prstGeom prst="rect"/>
          <a:solidFill>
            <a:srgbClr val="456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5616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2837434"/>
            <a:ext cx="3125787" cy="1754326"/>
          </a:xfrm>
        </p:spPr>
        <p:txBody>
          <a:bodyPr bIns="144000"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1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413" y="4591761"/>
            <a:ext cx="3125787" cy="646331"/>
          </a:xfrm>
        </p:spPr>
        <p:txBody>
          <a:bodyPr>
            <a:spAutoFit/>
          </a:bodyPr>
          <a:lstStyle>
            <a:lvl1pPr marL="0" indent="0">
              <a:spcBef>
                <a:spcPts val="8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1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3936274" y="1"/>
            <a:ext cx="8255726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1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84109" y="6606540"/>
            <a:ext cx="1991512" cy="228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dirty="1"/>
              <a:t>© EG A/S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675621" y="6606540"/>
            <a:ext cx="773502" cy="228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E31375A4-56A4-47D6-9801-1991572033F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2829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 Picture with Left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929974" cy="6858000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5616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2837434"/>
            <a:ext cx="3125787" cy="1754326"/>
          </a:xfrm>
        </p:spPr>
        <p:txBody>
          <a:bodyPr bIns="144000" anchor="b">
            <a:noAutofit/>
          </a:bodyPr>
          <a:lstStyle>
            <a:lvl1pPr>
              <a:defRPr sz="4000">
                <a:solidFill>
                  <a:srgbClr val="45616E"/>
                </a:solidFill>
              </a:defRPr>
            </a:lvl1pPr>
          </a:lstStyle>
          <a:p>
            <a:r>
              <a:rPr lang="en-GB" dirty="1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413" y="4591761"/>
            <a:ext cx="3125787" cy="646331"/>
          </a:xfrm>
        </p:spPr>
        <p:txBody>
          <a:bodyPr>
            <a:spAutoFit/>
          </a:bodyPr>
          <a:lstStyle>
            <a:lvl1pPr marL="0" indent="0">
              <a:spcBef>
                <a:spcPts val="800"/>
              </a:spcBef>
              <a:buNone/>
              <a:defRPr sz="2000">
                <a:solidFill>
                  <a:srgbClr val="45616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1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3936274" y="1"/>
            <a:ext cx="8255726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1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84109" y="6606540"/>
            <a:ext cx="1883500" cy="228600"/>
          </a:xfrm>
        </p:spPr>
        <p:txBody>
          <a:bodyPr/>
          <a:lstStyle/>
          <a:p>
            <a:r>
              <a:rPr lang="en-GB" dirty="1"/>
              <a:t>© EG A/S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567609" y="6606540"/>
            <a:ext cx="937591" cy="228600"/>
          </a:xfrm>
        </p:spPr>
        <p:txBody>
          <a:bodyPr/>
          <a:lstStyle/>
          <a:p>
            <a:fld id="{E31375A4-56A4-47D6-9801-1991572033F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577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 Bright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0"/>
          </p:nvPr>
        </p:nvSpPr>
        <p:spPr>
          <a:xfrm>
            <a:off x="0" y="1"/>
            <a:ext cx="12192000" cy="6857999"/>
          </a:xfrm>
        </p:spPr>
        <p:txBody>
          <a:bodyPr tIns="3600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1"/>
              <a:t>Click icon to add picture</a:t>
            </a:r>
          </a:p>
        </p:txBody>
      </p:sp>
      <p:sp>
        <p:nvSpPr>
          <p:cNvPr id="7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685800" y="329938"/>
            <a:ext cx="10877550" cy="1270262"/>
          </a:xfrm>
          <a:prstGeom prst="rect"/>
        </p:spPr>
        <p:txBody>
          <a:bodyPr vert="horz" lIns="0" tIns="36000" rIns="0" bIns="72000" rtlCol="0" anchor="b">
            <a:noAutofit/>
          </a:bodyPr>
          <a:lstStyle/>
          <a:p>
            <a:r>
              <a:rPr lang="en-GB" dirty="1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714500"/>
            <a:ext cx="10877550" cy="460502"/>
          </a:xfrm>
          <a:prstGeom prst="rect"/>
          <a:effectLst/>
        </p:spPr>
        <p:txBody>
          <a:bodyPr vert="horz" lIns="32400" tIns="36000" rIns="0" bIns="36000" rtlCol="0">
            <a:spAutoFit/>
          </a:bodyPr>
          <a:lstStyle>
            <a:lvl1pPr marL="0" indent="0">
              <a:spcBef>
                <a:spcPct val="0"/>
              </a:spcBef>
              <a:defRPr sz="2800">
                <a:effectLst/>
              </a:defRPr>
            </a:lvl1pPr>
            <a:lvl2pPr marL="365760" indent="0">
              <a:buNone/>
              <a:defRPr/>
            </a:lvl2pPr>
            <a:lvl3pPr marL="685800" indent="0">
              <a:buNone/>
              <a:defRPr/>
            </a:lvl3pPr>
          </a:lstStyle>
          <a:p>
            <a:pPr lvl="0"/>
            <a:r>
              <a:rPr lang="en-GB" dirty="1"/>
              <a:t>Click to edit Master text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84108" y="18586684"/>
            <a:ext cx="6491381" cy="228600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1"/>
              <a:t>© EG A/S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709481" y="18586684"/>
            <a:ext cx="773502" cy="228600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 Dark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0"/>
          </p:nvPr>
        </p:nvSpPr>
        <p:spPr>
          <a:xfrm>
            <a:off x="0" y="1"/>
            <a:ext cx="12192000" cy="6857999"/>
          </a:xfrm>
        </p:spPr>
        <p:txBody>
          <a:bodyPr tIns="360000" bIns="0">
            <a:normAutofit/>
          </a:bodyPr>
          <a:lstStyle>
            <a:lvl1pPr marL="0" indent="0" algn="ctr">
              <a:buNone/>
              <a:defRPr sz="2000"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1"/>
              <a:t>Click icon to add picture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799" y="330506"/>
            <a:ext cx="10877551" cy="126969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GB" dirty="1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714500"/>
            <a:ext cx="10877550" cy="460502"/>
          </a:xfrm>
          <a:prstGeom prst="rect"/>
          <a:effectLst/>
        </p:spPr>
        <p:txBody>
          <a:bodyPr vert="horz" lIns="32400" tIns="36000" rIns="0" bIns="36000" rtlCol="0">
            <a:spAutoFit/>
          </a:bodyPr>
          <a:lstStyle>
            <a:lvl1pPr marL="0" indent="0">
              <a:spcBef>
                <a:spcPct val="0"/>
              </a:spcBef>
              <a:defRPr sz="2800">
                <a:solidFill>
                  <a:schemeClr val="bg1"/>
                </a:solidFill>
                <a:effectLst/>
              </a:defRPr>
            </a:lvl1pPr>
            <a:lvl2pPr marL="365760" indent="0">
              <a:buNone/>
              <a:defRPr/>
            </a:lvl2pPr>
            <a:lvl3pPr marL="685800" indent="0">
              <a:buNone/>
              <a:defRPr/>
            </a:lvl3pPr>
          </a:lstStyle>
          <a:p>
            <a:pPr lvl="0"/>
            <a:r>
              <a:rPr lang="en-GB" dirty="1"/>
              <a:t>Click to edit Master text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84108" y="32700252"/>
            <a:ext cx="6491381" cy="228600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1"/>
              <a:t>© EG A/S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709481" y="32700252"/>
            <a:ext cx="773502" cy="228600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755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 Title Slide On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7999"/>
          </a:xfrm>
          <a:prstGeom prst="rect"/>
          <a:gradFill>
            <a:gsLst>
              <a:gs pos="60000">
                <a:schemeClr val="accent2"/>
              </a:gs>
              <a:gs pos="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854659"/>
            <a:ext cx="10515600" cy="1143000"/>
          </a:xfrm>
        </p:spPr>
        <p:txBody>
          <a:bodyPr>
            <a:noAutofit/>
          </a:bodyPr>
          <a:lstStyle>
            <a:lvl1pPr marL="0" indent="0" algn="ctr">
              <a:spcBef>
                <a:spcPct val="0"/>
              </a:spcBef>
              <a:buNone/>
              <a:defRPr sz="2400" cap="none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1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4108" y="26363548"/>
            <a:ext cx="6491381" cy="228600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1"/>
              <a:t>© EG A/S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709481" y="26363548"/>
            <a:ext cx="773502" cy="228600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6080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G Title Slide On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6857999"/>
          </a:xfrm>
          <a:prstGeom prst="rect"/>
          <a:gradFill>
            <a:gsLst>
              <a:gs pos="60000">
                <a:schemeClr val="accent6"/>
              </a:gs>
              <a:gs pos="0">
                <a:schemeClr val="accent5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854659"/>
            <a:ext cx="10515600" cy="1143000"/>
          </a:xfrm>
        </p:spPr>
        <p:txBody>
          <a:bodyPr>
            <a:noAutofit/>
          </a:bodyPr>
          <a:lstStyle>
            <a:lvl1pPr marL="0" indent="0" algn="ctr">
              <a:spcBef>
                <a:spcPct val="0"/>
              </a:spcBef>
              <a:buNone/>
              <a:defRPr sz="2400" cap="none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1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4108" y="26795596"/>
            <a:ext cx="6491381" cy="228600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1"/>
              <a:t>© EG A/S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709481" y="26795596"/>
            <a:ext cx="773502" cy="228600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7284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 Title and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685800" y="329938"/>
            <a:ext cx="10877550" cy="1270262"/>
          </a:xfrm>
          <a:prstGeom prst="rect"/>
        </p:spPr>
        <p:txBody>
          <a:bodyPr vert="horz" lIns="0" tIns="36000" rIns="0" bIns="72000" rtlCol="0" anchor="b">
            <a:noAutofit/>
          </a:bodyPr>
          <a:lstStyle/>
          <a:p>
            <a:r>
              <a:rPr lang="en-GB" dirty="1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84000" y="1714500"/>
            <a:ext cx="10877550" cy="4457700"/>
          </a:xfrm>
        </p:spPr>
        <p:txBody>
          <a:bodyPr lIns="36000">
            <a:noAutofit/>
          </a:bodyPr>
          <a:lstStyle>
            <a:lvl1pPr marL="407988" indent="-407988">
              <a:spcBef>
                <a:spcPts val="1800"/>
              </a:spcBef>
              <a:buClr>
                <a:srgbClr val="C00000"/>
              </a:buClr>
              <a:buSzPct val="60000"/>
              <a:buFontTx/>
              <a:buBlip>
                <a:blip r:embed="rId2"/>
              </a:buBlip>
              <a:defRPr/>
            </a:lvl1pPr>
            <a:lvl2pPr marL="804863" indent="-352425">
              <a:spcBef>
                <a:spcPct val="0"/>
              </a:spcBef>
              <a:buClr>
                <a:srgbClr val="C00000"/>
              </a:buClr>
              <a:buSzPct val="60000"/>
              <a:buFontTx/>
              <a:buBlip>
                <a:blip r:embed="rId2"/>
              </a:buBlip>
              <a:defRPr/>
            </a:lvl2pPr>
            <a:lvl3pPr marL="1168400" indent="-363538">
              <a:spcBef>
                <a:spcPct val="0"/>
              </a:spcBef>
              <a:buClr>
                <a:srgbClr val="C00000"/>
              </a:buClr>
              <a:buSzPct val="60000"/>
              <a:buFontTx/>
              <a:buBlip>
                <a:blip r:embed="rId2"/>
              </a:buBlip>
              <a:defRPr/>
            </a:lvl3pPr>
            <a:lvl4pPr marL="1005840" indent="0">
              <a:buClr>
                <a:srgbClr val="C00000"/>
              </a:buClr>
              <a:buNone/>
              <a:defRPr/>
            </a:lvl4pPr>
            <a:lvl5pPr marL="1280160" indent="0">
              <a:buClr>
                <a:srgbClr val="C00000"/>
              </a:buClr>
              <a:buNone/>
              <a:defRPr/>
            </a:lvl5pPr>
          </a:lstStyle>
          <a:p>
            <a:pPr lvl="0"/>
            <a:r>
              <a:rPr lang="en-GB" dirty="1"/>
              <a:t>Click to edit Master text styles</a:t>
            </a:r>
          </a:p>
          <a:p>
            <a:pPr lvl="1"/>
            <a:r>
              <a:rPr lang="en-GB" dirty="1"/>
              <a:t>Second level</a:t>
            </a:r>
          </a:p>
          <a:p>
            <a:pPr lvl="2"/>
            <a:r>
              <a:rPr lang="en-GB" dirty="1"/>
              <a:t>Third level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84108" y="6606000"/>
            <a:ext cx="6491381" cy="228600"/>
          </a:xfrm>
          <a:prstGeom prst="rect"/>
        </p:spPr>
        <p:txBody>
          <a:bodyPr vert="horz" lIns="0" tIns="36000" rIns="0" bIns="36000" rtlCol="0" anchor="ctr"/>
          <a:lstStyle>
            <a:lvl1pPr algn="l">
              <a:defRPr sz="8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GB" dirty="1"/>
              <a:t>© EG A/S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481" y="6606000"/>
            <a:ext cx="773502" cy="228600"/>
          </a:xfrm>
          <a:prstGeom prst="rect"/>
        </p:spPr>
        <p:txBody>
          <a:bodyPr vert="horz" lIns="0" tIns="36000" rIns="0" bIns="3600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2346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G Title Slide On Oran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6857999"/>
          </a:xfrm>
          <a:prstGeom prst="rect"/>
          <a:gradFill>
            <a:gsLst>
              <a:gs pos="60000">
                <a:schemeClr val="accent4"/>
              </a:gs>
              <a:gs pos="0">
                <a:schemeClr val="accent3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bIns="72000" anchor="b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854659"/>
            <a:ext cx="10515600" cy="1143000"/>
          </a:xfrm>
        </p:spPr>
        <p:txBody>
          <a:bodyPr>
            <a:noAutofit/>
          </a:bodyPr>
          <a:lstStyle>
            <a:lvl1pPr marL="0" indent="0" algn="ctr">
              <a:spcBef>
                <a:spcPct val="0"/>
              </a:spcBef>
              <a:buNone/>
              <a:defRPr sz="2400" cap="none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1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54925" y="26651580"/>
            <a:ext cx="6491381" cy="228600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1"/>
              <a:t>© EG A/S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580298" y="26651580"/>
            <a:ext cx="773502" cy="228600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0724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G Title Slide On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"/>
            <a:ext cx="12192000" cy="6857999"/>
          </a:xfrm>
          <a:prstGeom prst="rect"/>
          <a:gradFill>
            <a:gsLst>
              <a:gs pos="60000">
                <a:srgbClr val="C00000"/>
              </a:gs>
              <a:gs pos="0">
                <a:schemeClr val="accent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854659"/>
            <a:ext cx="10515600" cy="1143000"/>
          </a:xfrm>
        </p:spPr>
        <p:txBody>
          <a:bodyPr>
            <a:noAutofit/>
          </a:bodyPr>
          <a:lstStyle>
            <a:lvl1pPr marL="0" indent="0" algn="ctr">
              <a:spcBef>
                <a:spcPct val="0"/>
              </a:spcBef>
              <a:buNone/>
              <a:defRPr sz="2400" cap="none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1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4108" y="27191640"/>
            <a:ext cx="6491381" cy="228600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1"/>
              <a:t>© EG A/S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709481" y="27191640"/>
            <a:ext cx="773502" cy="228600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5129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 End Slide Content w/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685800" y="329938"/>
            <a:ext cx="10877550" cy="1270262"/>
          </a:xfrm>
          <a:prstGeom prst="rect"/>
        </p:spPr>
        <p:txBody>
          <a:bodyPr vert="horz" lIns="0" tIns="36000" rIns="0" bIns="72000" rtlCol="0" anchor="b">
            <a:noAutofit/>
          </a:bodyPr>
          <a:lstStyle/>
          <a:p>
            <a:r>
              <a:rPr lang="en-GB" dirty="1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714501"/>
            <a:ext cx="10877550" cy="3159158"/>
          </a:xfrm>
        </p:spPr>
        <p:txBody>
          <a:bodyPr lIns="32400"/>
          <a:lstStyle>
            <a:lvl1pPr marL="0" indent="0">
              <a:spcBef>
                <a:spcPts val="1800"/>
              </a:spcBef>
              <a:buClr>
                <a:srgbClr val="C00000"/>
              </a:buClr>
              <a:buNone/>
              <a:defRPr/>
            </a:lvl1pPr>
            <a:lvl2pPr marL="365760" indent="0">
              <a:buClr>
                <a:srgbClr val="C00000"/>
              </a:buClr>
              <a:buSzPct val="60000"/>
              <a:buFontTx/>
              <a:buNone/>
              <a:defRPr/>
            </a:lvl2pPr>
            <a:lvl3pPr marL="914400" indent="-228600">
              <a:buClr>
                <a:srgbClr val="C00000"/>
              </a:buClr>
              <a:buSzPct val="60000"/>
              <a:buFontTx/>
              <a:buBlip>
                <a:blip r:embed="rId2"/>
              </a:buBlip>
              <a:defRPr/>
            </a:lvl3pPr>
            <a:lvl4pPr marL="1005840" indent="0">
              <a:buClr>
                <a:srgbClr val="C00000"/>
              </a:buClr>
              <a:buNone/>
              <a:defRPr/>
            </a:lvl4pPr>
            <a:lvl5pPr marL="1280160" indent="0">
              <a:buClr>
                <a:srgbClr val="C00000"/>
              </a:buClr>
              <a:buNone/>
              <a:defRPr/>
            </a:lvl5pPr>
          </a:lstStyle>
          <a:p>
            <a:pPr lvl="0"/>
            <a:r>
              <a:rPr lang="en-GB" dirty="1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5003925"/>
            <a:ext cx="12209710" cy="1872737"/>
          </a:xfrm>
          <a:prstGeom prst="rect"/>
        </p:spPr>
      </p:pic>
      <p:sp>
        <p:nvSpPr>
          <p:cNvPr id="10" name="Text Box 3"/>
          <p:cNvSpPr txBox="1">
            <a:spLocks noChangeArrowheads="1"/>
          </p:cNvSpPr>
          <p:nvPr userDrawn="1"/>
        </p:nvSpPr>
        <p:spPr>
          <a:xfrm>
            <a:off x="684108" y="5805264"/>
            <a:ext cx="8958656" cy="769441"/>
          </a:xfrm>
          <a:prstGeom prst="rect"/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/>
            <a:spAutoFit/>
          </a:bodyPr>
          <a:lstStyle/>
          <a:p>
            <a:pPr defTabSz="914099" eaLnBrk="0" hangingPunct="0"/>
            <a:r>
              <a:rPr lang="en-GB" sz="1000" dirty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© 2014 EG A/S. All rights reserved. </a:t>
            </a:r>
          </a:p>
          <a:p>
            <a:pPr defTabSz="914099" eaLnBrk="0" hangingPunct="0"/>
            <a:endParaRPr lang="en-GB" sz="100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defTabSz="914099" eaLnBrk="0" hangingPunct="0"/>
            <a:r>
              <a:rPr lang="en-GB" sz="1000" dirty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The content of this material, including the text, images and other graphics and their arrangement, is copyrighted by EG A/S </a:t>
            </a:r>
          </a:p>
          <a:p>
            <a:pPr defTabSz="914099" eaLnBrk="0" hangingPunct="0"/>
            <a:r>
              <a:rPr lang="en-GB" sz="1000" dirty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 its affiliated, associated or related companies. EG A/S makes no warranties, express, implied or statutory, as to the information</a:t>
            </a:r>
          </a:p>
          <a:p>
            <a:pPr defTabSz="914099" eaLnBrk="0" hangingPunct="0"/>
            <a:r>
              <a:rPr lang="en-GB" sz="1000" dirty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 this presentation.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84108" y="18766704"/>
            <a:ext cx="6491381" cy="228600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1"/>
              <a:t>© EG A/S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0709481" y="18766704"/>
            <a:ext cx="773502" cy="228600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127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 End Slide Sign Off w/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5003925"/>
            <a:ext cx="12209710" cy="1872737"/>
          </a:xfrm>
          <a:prstGeom prst="rect"/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436643"/>
            <a:ext cx="10515600" cy="1143000"/>
          </a:xfrm>
        </p:spPr>
        <p:txBody>
          <a:bodyPr>
            <a:normAutofit/>
          </a:bodyPr>
          <a:lstStyle>
            <a:lvl1pPr marL="0" indent="0" algn="ctr">
              <a:spcBef>
                <a:spcPct val="0"/>
              </a:spcBef>
              <a:buNone/>
              <a:defRPr sz="2400" cap="none" spc="5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1"/>
              <a:t>Click to edit master subtitle style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38200" y="1182184"/>
            <a:ext cx="10515600" cy="2240280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GB" dirty="1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84108" y="18262648"/>
            <a:ext cx="6491381" cy="228600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1"/>
              <a:t>© EG A/S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0709481" y="18262648"/>
            <a:ext cx="773502" cy="228600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Box 3"/>
          <p:cNvSpPr txBox="1">
            <a:spLocks noChangeArrowheads="1"/>
          </p:cNvSpPr>
          <p:nvPr userDrawn="1"/>
        </p:nvSpPr>
        <p:spPr>
          <a:xfrm>
            <a:off x="684108" y="5805264"/>
            <a:ext cx="8958656" cy="769441"/>
          </a:xfrm>
          <a:prstGeom prst="rect"/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/>
            <a:spAutoFit/>
          </a:bodyPr>
          <a:lstStyle/>
          <a:p>
            <a:pPr defTabSz="914099" eaLnBrk="0" hangingPunct="0"/>
            <a:r>
              <a:rPr lang="en-GB" sz="1000" dirty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© 2014 EG A/S. All rights reserved. </a:t>
            </a:r>
          </a:p>
          <a:p>
            <a:pPr defTabSz="914099" eaLnBrk="0" hangingPunct="0"/>
            <a:endParaRPr lang="en-GB" sz="100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defTabSz="914099" eaLnBrk="0" hangingPunct="0"/>
            <a:r>
              <a:rPr lang="en-GB" sz="1000" dirty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The content of this material, including the text, images and other graphics and their arrangement, is copyrighted by EG A/S </a:t>
            </a:r>
          </a:p>
          <a:p>
            <a:pPr defTabSz="914099" eaLnBrk="0" hangingPunct="0"/>
            <a:r>
              <a:rPr lang="en-GB" sz="1000" dirty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 its affiliated, associated or related companies. EG A/S makes no warranties, express, implied or statutory, as to the information</a:t>
            </a:r>
          </a:p>
          <a:p>
            <a:pPr defTabSz="914099" eaLnBrk="0" hangingPunct="0"/>
            <a:r>
              <a:rPr lang="en-GB" sz="1000" dirty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94468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2785322" y="0"/>
            <a:ext cx="2642921" cy="1485900"/>
          </a:xfrm>
          <a:prstGeom prst="rect"/>
          <a:ln w="3175">
            <a:solidFill>
              <a:schemeClr val="accent5"/>
            </a:solidFill>
          </a:ln>
        </p:spPr>
      </p:pic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srgbClr val="003B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titel</a:t>
            </a:r>
            <a:endParaRPr kumimoji="0" lang="en-GB" sz="1000" b="1" i="0" u="none" strike="noStrike" kern="1200" cap="all" spc="0" normalizeH="0" baseline="0" noProof="0">
              <a:ln>
                <a:noFill/>
              </a:ln>
              <a:solidFill>
                <a:srgbClr val="003B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 marL="0" marR="0" lvl="0" indent="0" algn="ct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srgbClr val="003B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emne</a:t>
            </a:r>
            <a:endParaRPr kumimoji="0" lang="en-GB" sz="1000" b="1" i="0" u="none" strike="noStrike" kern="1200" cap="all" spc="0" normalizeH="0" baseline="0" noProof="0">
              <a:ln>
                <a:noFill/>
              </a:ln>
              <a:solidFill>
                <a:srgbClr val="003B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908174" y="2973600"/>
            <a:ext cx="9123364" cy="14112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cap="all" spc="-100" baseline="0">
                <a:latin typeface="Arial Black" panose="020b0a04020102020204" pitchFamily="34" charset="0"/>
              </a:defRPr>
            </a:lvl1pPr>
          </a:lstStyle>
          <a:p>
            <a:r>
              <a:rPr lang="da-DK" noProof="0" dirty="1"/>
              <a:t>Overskrift I to linjer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8174" y="4383656"/>
            <a:ext cx="9123363" cy="648000"/>
          </a:xfrm>
        </p:spPr>
        <p:txBody>
          <a:bodyPr/>
          <a:lstStyle>
            <a:lvl1pPr marL="0" indent="0" algn="l">
              <a:buNone/>
              <a:defRPr sz="1600" b="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noProof="0" dirty="1"/>
              <a:t>Klik, og tilføj sted og dato</a:t>
            </a:r>
          </a:p>
        </p:txBody>
      </p:sp>
      <p:sp>
        <p:nvSpPr>
          <p:cNvPr id="13" name="Pladsholder til slidenummer 12" hidden="1"/>
          <p:cNvSpPr>
            <a:spLocks noGrp="1"/>
          </p:cNvSpPr>
          <p:nvPr>
            <p:ph type="sldNum" sz="quarter" idx="12"/>
          </p:nvPr>
        </p:nvSpPr>
        <p:spPr>
          <a:xfrm>
            <a:off x="10465806" y="7139090"/>
            <a:ext cx="541920" cy="438620"/>
          </a:xfrm>
        </p:spPr>
        <p:txBody>
          <a:bodyPr/>
          <a:lstStyle>
            <a:lvl1pPr>
              <a:defRPr sz="100"/>
            </a:lvl1pPr>
          </a:lstStyle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D37B1E-C366-494F-A587-962AD9AABC83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003B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‹nr.›</a:t>
            </a:fld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003B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 Box 48"/>
          <p:cNvSpPr txBox="1">
            <a:spLocks noChangeArrowheads="1"/>
          </p:cNvSpPr>
          <p:nvPr userDrawn="1"/>
        </p:nvSpPr>
        <p:spPr>
          <a:xfrm>
            <a:off x="-2545976" y="1548000"/>
            <a:ext cx="2403576" cy="1603003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Titeldias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Indsæt TITEL og EMNE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da-DK" altLang="da-DK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1. </a:t>
            </a:r>
            <a:r>
              <a:rPr kumimoji="0" lang="da-DK" alt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Klik på fanen </a:t>
            </a:r>
            <a:r>
              <a:rPr kumimoji="0" lang="da-DK" altLang="da-DK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INDSÆT </a:t>
            </a:r>
            <a:r>
              <a:rPr kumimoji="0" lang="da-DK" alt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 topmenuen 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da-DK" altLang="da-DK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2.</a:t>
            </a:r>
            <a:r>
              <a:rPr kumimoji="0" lang="da-DK" alt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Klik på </a:t>
            </a:r>
            <a:r>
              <a:rPr kumimoji="0" lang="da-DK" altLang="da-DK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Sidehoved og Sidefod</a:t>
            </a:r>
            <a:endParaRPr kumimoji="0" lang="da-DK" altLang="da-DK" sz="10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3.</a:t>
            </a:r>
            <a:r>
              <a:rPr kumimoji="0" 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Dobbeltklik i feltet med </a:t>
            </a:r>
            <a:r>
              <a:rPr kumimoji="0" lang="da-DK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INDSÆT TITEL </a:t>
            </a:r>
            <a:r>
              <a:rPr kumimoji="0" 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og indsæt din TITEL-tekst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4. </a:t>
            </a:r>
            <a:r>
              <a:rPr kumimoji="0" 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Dobbeltklik i feltet med </a:t>
            </a:r>
            <a:r>
              <a:rPr kumimoji="0" lang="da-DK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INDSÆT EMNE</a:t>
            </a:r>
            <a:r>
              <a:rPr kumimoji="0" 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og indsæt din EMNE-tekst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5. </a:t>
            </a:r>
            <a:r>
              <a:rPr kumimoji="0" 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Vælg </a:t>
            </a:r>
            <a:r>
              <a:rPr kumimoji="0" lang="da-DK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Anvend på alle</a:t>
            </a:r>
          </a:p>
        </p:txBody>
      </p:sp>
      <p:sp>
        <p:nvSpPr>
          <p:cNvPr id="17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/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layout/design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Højreklik på slide i venstre side 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et passende layout </a:t>
            </a:r>
            <a:b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 “drop ned” menuen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0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Alternativt kan du vælge layout direkte under knappen </a:t>
            </a:r>
            <a:r>
              <a:rPr kumimoji="0" lang="en-GB" sz="1000" b="1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Nyt slide</a:t>
            </a:r>
            <a:r>
              <a:rPr kumimoji="0" lang="en-GB" sz="1000" b="0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når 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129281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rafik"/>
          <p:cNvSpPr/>
          <p:nvPr userDrawn="1"/>
        </p:nvSpPr>
        <p:spPr>
          <a:xfrm>
            <a:off x="0" y="1588"/>
            <a:ext cx="12189600" cy="6859588"/>
          </a:xfrm>
          <a:custGeom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marL="0" marR="0" lvl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titel</a:t>
            </a:r>
            <a:endParaRPr kumimoji="0" lang="en-GB" sz="10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emne</a:t>
            </a:r>
            <a:endParaRPr kumimoji="0" lang="en-GB" sz="10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908174" y="2973600"/>
            <a:ext cx="9116091" cy="14112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cap="all" spc="-100" baseline="0">
                <a:solidFill>
                  <a:srgbClr val="003B7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noProof="0" dirty="1"/>
              <a:t>Overskrift I to linjer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8175" y="4383656"/>
            <a:ext cx="9116090" cy="648000"/>
          </a:xfrm>
        </p:spPr>
        <p:txBody>
          <a:bodyPr/>
          <a:lstStyle>
            <a:lvl1pPr marL="0" indent="0" algn="l">
              <a:buNone/>
              <a:defRPr sz="1600" b="0" baseline="0">
                <a:solidFill>
                  <a:srgbClr val="003B7A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noProof="0" dirty="1"/>
              <a:t>Klik, og tilføj sted og dato</a:t>
            </a:r>
          </a:p>
        </p:txBody>
      </p:sp>
      <p:sp>
        <p:nvSpPr>
          <p:cNvPr id="19" name="Pladsholder til slidenummer 18" hidden="1"/>
          <p:cNvSpPr>
            <a:spLocks noGrp="1"/>
          </p:cNvSpPr>
          <p:nvPr>
            <p:ph type="sldNum" sz="quarter" idx="12"/>
          </p:nvPr>
        </p:nvSpPr>
        <p:spPr>
          <a:xfrm>
            <a:off x="10465806" y="7115401"/>
            <a:ext cx="541920" cy="438620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D37B1E-C366-494F-A587-962AD9AABC83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‹nr.›</a:t>
            </a:fld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 Box 48"/>
          <p:cNvSpPr txBox="1">
            <a:spLocks noChangeArrowheads="1"/>
          </p:cNvSpPr>
          <p:nvPr userDrawn="1"/>
        </p:nvSpPr>
        <p:spPr>
          <a:xfrm>
            <a:off x="-2545976" y="1548000"/>
            <a:ext cx="2403576" cy="1603003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Titeldias med kant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Indsæt TITEL og EMNE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da-DK" altLang="da-DK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1. </a:t>
            </a:r>
            <a:r>
              <a:rPr kumimoji="0" lang="da-DK" alt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Klik på fanen </a:t>
            </a:r>
            <a:r>
              <a:rPr kumimoji="0" lang="da-DK" altLang="da-DK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INDSÆT </a:t>
            </a:r>
            <a:r>
              <a:rPr kumimoji="0" lang="da-DK" alt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 topmenuen 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da-DK" altLang="da-DK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2.</a:t>
            </a:r>
            <a:r>
              <a:rPr kumimoji="0" lang="da-DK" alt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Klik på </a:t>
            </a:r>
            <a:r>
              <a:rPr kumimoji="0" lang="da-DK" altLang="da-DK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Sidehoved og Sidefod</a:t>
            </a:r>
            <a:endParaRPr kumimoji="0" lang="da-DK" altLang="da-DK" sz="10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3.</a:t>
            </a:r>
            <a:r>
              <a:rPr kumimoji="0" 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Dobbeltklik i feltet med </a:t>
            </a:r>
            <a:r>
              <a:rPr kumimoji="0" lang="da-DK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INDSÆT TITEL </a:t>
            </a:r>
            <a:r>
              <a:rPr kumimoji="0" 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og indsæt din TITEL-tekst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4. </a:t>
            </a:r>
            <a:r>
              <a:rPr kumimoji="0" 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Dobbeltklik i feltet med </a:t>
            </a:r>
            <a:r>
              <a:rPr kumimoji="0" lang="da-DK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INDSÆT EMNE</a:t>
            </a:r>
            <a:r>
              <a:rPr kumimoji="0" 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og indsæt din EMNE-tekst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5. </a:t>
            </a:r>
            <a:r>
              <a:rPr kumimoji="0" 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Vælg </a:t>
            </a:r>
            <a:r>
              <a:rPr kumimoji="0" lang="da-DK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Anvend på alle</a:t>
            </a:r>
          </a:p>
        </p:txBody>
      </p:sp>
      <p:sp>
        <p:nvSpPr>
          <p:cNvPr id="13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/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layout/design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Højreklik på slide i venstre side 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et passende layout </a:t>
            </a:r>
            <a:b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 “drop ned” menuen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0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Alternativt kan du vælge layout direkte under knappen </a:t>
            </a:r>
            <a:r>
              <a:rPr kumimoji="0" lang="en-GB" sz="1000" b="1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Nyt slide</a:t>
            </a:r>
            <a:r>
              <a:rPr kumimoji="0" lang="en-GB" sz="1000" b="0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når du laver et nyt slide</a:t>
            </a:r>
          </a:p>
        </p:txBody>
      </p:sp>
      <p:pic>
        <p:nvPicPr>
          <p:cNvPr id="16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95999" y="6047999"/>
            <a:ext cx="689234" cy="417600"/>
          </a:xfrm>
          <a:prstGeom prst="rect"/>
        </p:spPr>
      </p:pic>
      <p:pic>
        <p:nvPicPr>
          <p:cNvPr id="21" name="Billede 2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-2781812" y="1972"/>
            <a:ext cx="2635898" cy="1481952"/>
          </a:xfrm>
          <a:prstGeom prst="rect"/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593116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792007" y="791999"/>
            <a:ext cx="11399993" cy="6066002"/>
          </a:xfrm>
          <a:solidFill>
            <a:srgbClr val="9B9B9B"/>
          </a:solidFill>
        </p:spPr>
        <p:txBody>
          <a:bodyPr tIns="252000"/>
          <a:lstStyle>
            <a:lvl1pPr algn="ctr"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1"/>
              <a:t>Klik her og indsæt baggrundsbillede via fanen INDSÆT / Billeder</a:t>
            </a:r>
          </a:p>
        </p:txBody>
      </p:sp>
      <p:sp>
        <p:nvSpPr>
          <p:cNvPr id="23" name="Grafik"/>
          <p:cNvSpPr/>
          <p:nvPr userDrawn="1"/>
        </p:nvSpPr>
        <p:spPr>
          <a:xfrm>
            <a:off x="0" y="1588"/>
            <a:ext cx="12189600" cy="6859588"/>
          </a:xfrm>
          <a:custGeom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marL="0" marR="0" lvl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titel</a:t>
            </a:r>
            <a:endParaRPr kumimoji="0" lang="en-GB" sz="10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emne</a:t>
            </a:r>
            <a:endParaRPr kumimoji="0" lang="en-GB" sz="10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10465805" y="7224342"/>
            <a:ext cx="48000" cy="36000"/>
          </a:xfrm>
        </p:spPr>
        <p:txBody>
          <a:bodyPr/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D37B1E-C366-494F-A587-962AD9AABC83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‹nr.›</a:t>
            </a:fld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908176" y="2973600"/>
            <a:ext cx="9116090" cy="14112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cap="all" spc="-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noProof="0" dirty="1"/>
              <a:t>Overskrift I to linjer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8175" y="4383656"/>
            <a:ext cx="9116092" cy="648000"/>
          </a:xfrm>
        </p:spPr>
        <p:txBody>
          <a:bodyPr/>
          <a:lstStyle>
            <a:lvl1pPr marL="0" indent="0" algn="l">
              <a:buNone/>
              <a:defRPr sz="1600" b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noProof="0" dirty="1"/>
              <a:t>Klik, og tilføj sted og dato</a:t>
            </a:r>
          </a:p>
        </p:txBody>
      </p:sp>
      <p:sp>
        <p:nvSpPr>
          <p:cNvPr id="24" name="Pladsholder til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94034" y="6048000"/>
            <a:ext cx="691200" cy="417600"/>
          </a:xfrm>
          <a:blipFill>
            <a:blip r:embed="rId2"/>
            <a:srcRect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1"/>
              <a:t>.</a:t>
            </a:r>
          </a:p>
        </p:txBody>
      </p:sp>
      <p:grpSp>
        <p:nvGrpSpPr>
          <p:cNvPr id="26" name="Gruppe 25"/>
          <p:cNvGrpSpPr/>
          <p:nvPr userDrawn="1"/>
        </p:nvGrpSpPr>
        <p:grpSpPr>
          <a:xfrm>
            <a:off x="-2781153" y="3198331"/>
            <a:ext cx="2641303" cy="2582758"/>
            <a:chOff x="-2748102" y="1898650"/>
            <a:chExt cx="2641303" cy="2582758"/>
          </a:xfrm>
        </p:grpSpPr>
        <p:sp>
          <p:nvSpPr>
            <p:cNvPr id="27" name="TextBox 5"/>
            <p:cNvSpPr txBox="1">
              <a:spLocks noChangeArrowheads="1"/>
            </p:cNvSpPr>
            <p:nvPr userDrawn="1"/>
          </p:nvSpPr>
          <p:spPr>
            <a:xfrm>
              <a:off x="-2748102" y="1898650"/>
              <a:ext cx="2641303" cy="2582758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 eaLnBrk="0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 eaLnBrk="0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 eaLnBrk="0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 eaLnBrk="0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Indsæt baggrundsbillede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40"/>
                </a:spcAft>
                <a:buClrTx/>
                <a:buSzTx/>
                <a:buFontTx/>
                <a:buNone/>
                <a:defRPr/>
              </a:pP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1.</a:t>
              </a: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Klik på den grå baggrund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40"/>
                </a:spcAft>
                <a:buClrTx/>
                <a:buSzTx/>
                <a:buFontTx/>
                <a:buNone/>
                <a:defRPr/>
              </a:pP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2. </a:t>
              </a: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Klik på fanen </a:t>
              </a: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INDSÆT</a:t>
              </a: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og </a:t>
              </a:r>
              <a:b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</a:b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klik på knappen Billeder 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40"/>
                </a:spcAft>
                <a:buClrTx/>
                <a:buSzTx/>
                <a:buFontTx/>
                <a:buNone/>
                <a:defRPr/>
              </a:pP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3. </a:t>
              </a: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Find ønsket billede og klik </a:t>
              </a: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Indsæt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40"/>
                </a:spcAft>
                <a:buClrTx/>
                <a:buSzTx/>
                <a:buFontTx/>
                <a:buNone/>
                <a:defRPr/>
              </a:pP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4. Klik </a:t>
              </a: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Beskær </a:t>
              </a: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for at ændre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40"/>
                </a:spcAft>
                <a:buClrTx/>
                <a:buSzTx/>
                <a:buFontTx/>
                <a:buNone/>
                <a:defRPr/>
              </a:pP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billedets fokus/størrelse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40"/>
                </a:spcAft>
                <a:buClrTx/>
                <a:buSzTx/>
                <a:buFontTx/>
                <a:buNone/>
                <a:defRPr/>
              </a:pPr>
              <a:r>
                <a:rPr kumimoji="0" lang="da-DK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5. </a:t>
              </a: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Ønsker du at skalere billedet, </a:t>
              </a:r>
              <a:b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</a:b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så hold </a:t>
              </a:r>
              <a:r>
                <a:rPr kumimoji="0" lang="da-DK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SHIFT</a:t>
              </a: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-knappen nede, mens </a:t>
              </a:r>
              <a:b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</a:b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der trækkes i billedets hjørner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40"/>
                </a:spcAft>
                <a:buClrTx/>
                <a:buSzTx/>
                <a:buFontTx/>
                <a:buNone/>
                <a:defRPr/>
              </a:pPr>
              <a:endPara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endParaRP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40"/>
                </a:spcAft>
                <a:buClrTx/>
                <a:buSzTx/>
                <a:buFontTx/>
                <a:buNone/>
                <a:defRPr/>
              </a:pPr>
              <a:endParaRPr kumimoji="0" lang="da-DK" sz="1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40"/>
                </a:spcAft>
                <a:buClrTx/>
                <a:buSzTx/>
                <a:buFontTx/>
                <a:buNone/>
                <a:defRPr/>
              </a:pP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6.</a:t>
              </a: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Forsvinder din tekst, højreklik på billedet </a:t>
              </a:r>
              <a:b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</a:b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og vælg </a:t>
              </a: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Placer bagest, </a:t>
              </a: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eller højreklik og </a:t>
              </a:r>
              <a:b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</a:b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vælg </a:t>
              </a: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Nulstil slide</a:t>
              </a:r>
            </a:p>
          </p:txBody>
        </p:sp>
        <p:grpSp>
          <p:nvGrpSpPr>
            <p:cNvPr id="28" name="Gruppe 57"/>
            <p:cNvGrpSpPr/>
            <p:nvPr/>
          </p:nvGrpSpPr>
          <p:grpSpPr>
            <a:xfrm>
              <a:off x="-454060" y="3593903"/>
              <a:ext cx="330033" cy="396146"/>
              <a:chOff x="1018031" y="5113037"/>
              <a:chExt cx="373412" cy="448177"/>
            </a:xfrm>
          </p:grpSpPr>
          <p:pic>
            <p:nvPicPr>
              <p:cNvPr id="30" name="Billede 58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1018031" y="5134460"/>
                <a:ext cx="373412" cy="426754"/>
              </a:xfrm>
              <a:prstGeom prst="rect"/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ounded Rectangle 25"/>
              <p:cNvSpPr/>
              <p:nvPr/>
            </p:nvSpPr>
            <p:spPr>
              <a:xfrm>
                <a:off x="1023497" y="511303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fontAlgn="auto" rtl="0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da-DK" sz="20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29" name="Billede 56"/>
            <p:cNvPicPr>
              <a:picLocks noChangeAspect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>
            <a:xfrm>
              <a:off x="-2046164" y="2756287"/>
              <a:ext cx="373380" cy="327688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 Box 48"/>
          <p:cNvSpPr txBox="1">
            <a:spLocks noChangeArrowheads="1"/>
          </p:cNvSpPr>
          <p:nvPr userDrawn="1"/>
        </p:nvSpPr>
        <p:spPr>
          <a:xfrm>
            <a:off x="-2545976" y="1548000"/>
            <a:ext cx="2403576" cy="1603003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Titeldias med billede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Indsæt TITEL og EMNE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da-DK" altLang="da-DK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1. </a:t>
            </a:r>
            <a:r>
              <a:rPr kumimoji="0" lang="da-DK" alt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Klik på fanen </a:t>
            </a:r>
            <a:r>
              <a:rPr kumimoji="0" lang="da-DK" altLang="da-DK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INDSÆT </a:t>
            </a:r>
            <a:r>
              <a:rPr kumimoji="0" lang="da-DK" alt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 topmenuen 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da-DK" altLang="da-DK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2.</a:t>
            </a:r>
            <a:r>
              <a:rPr kumimoji="0" lang="da-DK" alt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Klik på </a:t>
            </a:r>
            <a:r>
              <a:rPr kumimoji="0" lang="da-DK" altLang="da-DK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Sidehoved og Sidefod</a:t>
            </a:r>
            <a:endParaRPr kumimoji="0" lang="da-DK" altLang="da-DK" sz="10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3.</a:t>
            </a:r>
            <a:r>
              <a:rPr kumimoji="0" 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Dobbeltklik i feltet med </a:t>
            </a:r>
            <a:r>
              <a:rPr kumimoji="0" lang="da-DK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INDSÆT TITEL </a:t>
            </a:r>
            <a:r>
              <a:rPr kumimoji="0" 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og indsæt din TITEL-tekst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4. </a:t>
            </a:r>
            <a:r>
              <a:rPr kumimoji="0" 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Dobbeltklik i feltet med </a:t>
            </a:r>
            <a:r>
              <a:rPr kumimoji="0" lang="da-DK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INDSÆT EMNE</a:t>
            </a:r>
            <a:r>
              <a:rPr kumimoji="0" 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og indsæt din EMNE-tekst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5. </a:t>
            </a:r>
            <a:r>
              <a:rPr kumimoji="0" 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Vælg </a:t>
            </a:r>
            <a:r>
              <a:rPr kumimoji="0" lang="da-DK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Anvend på alle</a:t>
            </a:r>
          </a:p>
        </p:txBody>
      </p:sp>
      <p:sp>
        <p:nvSpPr>
          <p:cNvPr id="20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/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layout/design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Højreklik på slide i venstre side 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et passende layout </a:t>
            </a:r>
            <a:b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 “drop ned” menuen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0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Alternativt kan du vælge layout direkte under knappen </a:t>
            </a:r>
            <a:r>
              <a:rPr kumimoji="0" lang="en-GB" sz="1000" b="1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Nyt slide</a:t>
            </a:r>
            <a:r>
              <a:rPr kumimoji="0" lang="en-GB" sz="1000" b="0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når du laver et nyt slide</a:t>
            </a:r>
          </a:p>
        </p:txBody>
      </p:sp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2781154" y="1972"/>
            <a:ext cx="2634581" cy="1481952"/>
          </a:xfrm>
          <a:prstGeom prst="rect"/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349711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2785324" y="1170"/>
            <a:ext cx="2642284" cy="1485662"/>
          </a:xfrm>
          <a:prstGeom prst="rect"/>
          <a:ln w="3175">
            <a:solidFill>
              <a:schemeClr val="accent5"/>
            </a:solidFill>
          </a:ln>
        </p:spPr>
      </p:pic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pPr marL="0" marR="0" lvl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srgbClr val="1F3B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titel</a:t>
            </a:r>
            <a:endParaRPr kumimoji="0" lang="en-GB" sz="1000" b="1" i="0" u="none" strike="noStrike" kern="1200" cap="all" spc="0" normalizeH="0" baseline="0" noProof="0">
              <a:ln>
                <a:noFill/>
              </a:ln>
              <a:solidFill>
                <a:srgbClr val="1F3B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pPr marL="0" marR="0" lvl="0" indent="0" algn="ct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srgbClr val="1F3B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emne</a:t>
            </a:r>
            <a:endParaRPr kumimoji="0" lang="en-GB" sz="1000" b="1" i="0" u="none" strike="noStrike" kern="1200" cap="all" spc="0" normalizeH="0" baseline="0" noProof="0">
              <a:ln>
                <a:noFill/>
              </a:ln>
              <a:solidFill>
                <a:srgbClr val="1F3B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1"/>
              <a:t>Indsæt agenda overskrift</a:t>
            </a:r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D37B1E-C366-494F-A587-962AD9AABC83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B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‹nr.›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3B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/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layout/design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Højreklik på slide i venstre side 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et passende layout </a:t>
            </a:r>
            <a:b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 “drop ned” menuen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0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Alternativt kan du vælge layout direkte under knappen </a:t>
            </a:r>
            <a:r>
              <a:rPr kumimoji="0" lang="en-GB" sz="1000" b="1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Nyt slide</a:t>
            </a:r>
            <a:r>
              <a:rPr kumimoji="0" lang="en-GB" sz="1000" b="0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når du laver et nyt slide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898649"/>
            <a:ext cx="7561262" cy="3770313"/>
          </a:xfrm>
        </p:spPr>
        <p:txBody>
          <a:bodyPr/>
          <a:lstStyle>
            <a:lvl1pPr marL="180000" indent="-180000">
              <a:buFont typeface="Arial" panose="020b0604020202020204" pitchFamily="34" charset="0"/>
              <a:buChar char="›"/>
              <a:defRPr b="0"/>
            </a:lvl1pPr>
            <a:lvl2pPr marL="360000" indent="-180000">
              <a:buFont typeface="Arial" panose="020b0604020202020204" pitchFamily="34" charset="0"/>
              <a:buChar char="›"/>
              <a:defRPr sz="1400"/>
            </a:lvl2pPr>
            <a:lvl3pPr marL="360000">
              <a:defRPr sz="1400"/>
            </a:lvl3pPr>
          </a:lstStyle>
          <a:p>
            <a:pPr lvl="0"/>
            <a:r>
              <a:rPr lang="da-DK" dirty="1"/>
              <a:t>Indsæt agendapunkt</a:t>
            </a:r>
          </a:p>
          <a:p>
            <a:pPr lvl="1"/>
            <a:r>
              <a:rPr lang="da-DK" dirty="1"/>
              <a:t>Andet niveau</a:t>
            </a:r>
          </a:p>
          <a:p>
            <a:pPr lvl="2"/>
            <a:r>
              <a:rPr lang="da-DK" dirty="1"/>
              <a:t>Tredje niveau</a:t>
            </a:r>
          </a:p>
          <a:p>
            <a:pPr lvl="3"/>
            <a:r>
              <a:rPr lang="da-DK" dirty="1"/>
              <a:t>Fjerde niveau</a:t>
            </a:r>
          </a:p>
          <a:p>
            <a:pPr lvl="4"/>
            <a:r>
              <a:rPr lang="da-DK" dirty="1"/>
              <a:t>Femte niveau</a:t>
            </a:r>
          </a:p>
        </p:txBody>
      </p:sp>
      <p:grpSp>
        <p:nvGrpSpPr>
          <p:cNvPr id="23" name="Gruppe 22"/>
          <p:cNvGrpSpPr/>
          <p:nvPr userDrawn="1"/>
        </p:nvGrpSpPr>
        <p:grpSpPr>
          <a:xfrm>
            <a:off x="-2118335" y="1548000"/>
            <a:ext cx="1975295" cy="2568379"/>
            <a:chOff x="-2087997" y="2179188"/>
            <a:chExt cx="1975295" cy="2568379"/>
          </a:xfrm>
        </p:grpSpPr>
        <p:sp>
          <p:nvSpPr>
            <p:cNvPr id="24" name="AutoShape 4"/>
            <p:cNvSpPr/>
            <p:nvPr userDrawn="1"/>
          </p:nvSpPr>
          <p:spPr>
            <a:xfrm>
              <a:off x="-2087997" y="2179188"/>
              <a:ext cx="1975295" cy="2115964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Agenda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Punktopstilling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Niveau 1-2</a:t>
              </a: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= </a:t>
              </a: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Punktopstilling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Klik på </a:t>
              </a: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TAB</a:t>
              </a: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-tasten én gang </a:t>
              </a:r>
              <a:b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 at få niveau 2 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Tryk</a:t>
              </a:r>
              <a:r>
                <a:rPr kumimoji="0" lang="da-DK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ENTER </a:t>
              </a: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 ny linje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Brug </a:t>
              </a:r>
              <a:r>
                <a:rPr kumimoji="0" lang="da-DK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SHIFT+TAB</a:t>
              </a: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-tasterne </a:t>
              </a:r>
              <a:b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 at komme tilbage</a:t>
              </a:r>
              <a:endParaRPr kumimoji="0" lang="nb-NO" altLang="da-DK" sz="1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Alternativt kan </a:t>
              </a: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Forøg og Formindsk listeniveau </a:t>
              </a: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bruges til at hoppe mellem tekst-typografierne</a:t>
              </a:r>
              <a:endParaRPr kumimoji="0" lang="nb-NO" altLang="da-DK" sz="1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5" name="Gruppe 3"/>
            <p:cNvGrpSpPr/>
            <p:nvPr userDrawn="1"/>
          </p:nvGrpSpPr>
          <p:grpSpPr>
            <a:xfrm>
              <a:off x="-559507" y="4331077"/>
              <a:ext cx="419100" cy="196850"/>
              <a:chOff x="2516188" y="2815464"/>
              <a:chExt cx="417988" cy="196850"/>
            </a:xfrm>
          </p:grpSpPr>
          <p:pic>
            <p:nvPicPr>
              <p:cNvPr id="29" name="Billede 5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2516188" y="2815464"/>
                <a:ext cx="412750" cy="196850"/>
              </a:xfrm>
              <a:prstGeom prst="rect"/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ounded Rectangle 12"/>
              <p:cNvSpPr/>
              <p:nvPr/>
            </p:nvSpPr>
            <p:spPr>
              <a:xfrm>
                <a:off x="2737848" y="28265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fontAlgn="base" rtl="0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23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NeueLT Std Lt Cn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uppe 2"/>
            <p:cNvGrpSpPr/>
            <p:nvPr userDrawn="1"/>
          </p:nvGrpSpPr>
          <p:grpSpPr>
            <a:xfrm>
              <a:off x="-552013" y="4550717"/>
              <a:ext cx="412750" cy="196850"/>
              <a:chOff x="2542276" y="3466339"/>
              <a:chExt cx="413649" cy="196850"/>
            </a:xfrm>
          </p:grpSpPr>
          <p:pic>
            <p:nvPicPr>
              <p:cNvPr id="27" name="Billede 6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2551113" y="3466339"/>
                <a:ext cx="404812" cy="196850"/>
              </a:xfrm>
              <a:prstGeom prst="rect"/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12"/>
              <p:cNvSpPr/>
              <p:nvPr/>
            </p:nvSpPr>
            <p:spPr>
              <a:xfrm>
                <a:off x="2542276" y="3477452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fontAlgn="base" rtl="0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23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NeueLT Std Lt Cn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5678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2785327" y="0"/>
            <a:ext cx="2645627" cy="1489261"/>
          </a:xfrm>
          <a:prstGeom prst="rect"/>
          <a:ln w="6350">
            <a:solidFill>
              <a:schemeClr val="accent5"/>
            </a:solidFill>
          </a:ln>
        </p:spPr>
      </p:pic>
      <p:sp>
        <p:nvSpPr>
          <p:cNvPr id="17" name="Grafik"/>
          <p:cNvSpPr/>
          <p:nvPr userDrawn="1"/>
        </p:nvSpPr>
        <p:spPr>
          <a:xfrm>
            <a:off x="0" y="1588"/>
            <a:ext cx="12189600" cy="6859588"/>
          </a:xfrm>
          <a:custGeom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marL="0" marR="0" lvl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titel</a:t>
            </a:r>
            <a:endParaRPr kumimoji="0" lang="en-GB" sz="10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emne</a:t>
            </a:r>
            <a:endParaRPr kumimoji="0" lang="en-GB" sz="10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1"/>
              <a:t>Indsæt agenda overskrift</a:t>
            </a:r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D37B1E-C366-494F-A587-962AD9AABC83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B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‹nr.›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3B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/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layout/design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Højreklik på slide i venstre side 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et passende layout </a:t>
            </a:r>
            <a:b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 “drop ned” menuen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0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Alternativt kan du vælge layout direkte under knappen </a:t>
            </a:r>
            <a:r>
              <a:rPr kumimoji="0" lang="en-GB" sz="1000" b="1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Nyt slide</a:t>
            </a:r>
            <a:r>
              <a:rPr kumimoji="0" lang="en-GB" sz="1000" b="0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når du laver et nyt slide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898649"/>
            <a:ext cx="7561262" cy="3770313"/>
          </a:xfrm>
        </p:spPr>
        <p:txBody>
          <a:bodyPr/>
          <a:lstStyle>
            <a:lvl1pPr marL="180000" indent="-180000">
              <a:buFont typeface="Arial" panose="020b0604020202020204" pitchFamily="34" charset="0"/>
              <a:buChar char="›"/>
              <a:defRPr b="0"/>
            </a:lvl1pPr>
            <a:lvl2pPr marL="360000" indent="-180000">
              <a:buFont typeface="Arial" panose="020b0604020202020204" pitchFamily="34" charset="0"/>
              <a:buChar char="›"/>
              <a:defRPr sz="1400"/>
            </a:lvl2pPr>
            <a:lvl3pPr marL="360000">
              <a:defRPr sz="1400"/>
            </a:lvl3pPr>
          </a:lstStyle>
          <a:p>
            <a:pPr lvl="0"/>
            <a:r>
              <a:rPr lang="da-DK" dirty="1"/>
              <a:t>Indsæt agendapunkt</a:t>
            </a:r>
          </a:p>
          <a:p>
            <a:pPr lvl="1"/>
            <a:r>
              <a:rPr lang="da-DK" dirty="1"/>
              <a:t>Andet niveau</a:t>
            </a:r>
          </a:p>
          <a:p>
            <a:pPr lvl="2"/>
            <a:r>
              <a:rPr lang="da-DK" dirty="1"/>
              <a:t>Tredje niveau</a:t>
            </a:r>
          </a:p>
          <a:p>
            <a:pPr lvl="3"/>
            <a:r>
              <a:rPr lang="da-DK" dirty="1"/>
              <a:t>Fjerde niveau</a:t>
            </a:r>
          </a:p>
          <a:p>
            <a:pPr lvl="4"/>
            <a:r>
              <a:rPr lang="da-DK" dirty="1"/>
              <a:t>Femte niveau</a:t>
            </a:r>
          </a:p>
        </p:txBody>
      </p:sp>
      <p:grpSp>
        <p:nvGrpSpPr>
          <p:cNvPr id="23" name="Gruppe 22"/>
          <p:cNvGrpSpPr/>
          <p:nvPr userDrawn="1"/>
        </p:nvGrpSpPr>
        <p:grpSpPr>
          <a:xfrm>
            <a:off x="-2118335" y="1548000"/>
            <a:ext cx="1975295" cy="2568379"/>
            <a:chOff x="-2087997" y="2179188"/>
            <a:chExt cx="1975295" cy="2568379"/>
          </a:xfrm>
        </p:grpSpPr>
        <p:sp>
          <p:nvSpPr>
            <p:cNvPr id="24" name="AutoShape 4"/>
            <p:cNvSpPr/>
            <p:nvPr userDrawn="1"/>
          </p:nvSpPr>
          <p:spPr>
            <a:xfrm>
              <a:off x="-2087997" y="2179188"/>
              <a:ext cx="1975295" cy="2115964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Agenda med kant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Punktopstilling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Niveau 1-2</a:t>
              </a: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= </a:t>
              </a: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Punktopstilling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Klik på </a:t>
              </a: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TAB</a:t>
              </a: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-tasten én gang </a:t>
              </a:r>
              <a:b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 at få niveau 2 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Tryk</a:t>
              </a:r>
              <a:r>
                <a:rPr kumimoji="0" lang="da-DK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ENTER </a:t>
              </a: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 ny linje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Brug </a:t>
              </a:r>
              <a:r>
                <a:rPr kumimoji="0" lang="da-DK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SHIFT+TAB</a:t>
              </a: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-tasterne </a:t>
              </a:r>
              <a:b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 at komme tilbage</a:t>
              </a:r>
              <a:endParaRPr kumimoji="0" lang="nb-NO" altLang="da-DK" sz="1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Alternativt kan </a:t>
              </a: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Forøg og Formindsk listeniveau </a:t>
              </a: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bruges til at hoppe mellem tekst-typografierne</a:t>
              </a:r>
              <a:endParaRPr kumimoji="0" lang="nb-NO" altLang="da-DK" sz="1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5" name="Gruppe 3"/>
            <p:cNvGrpSpPr/>
            <p:nvPr userDrawn="1"/>
          </p:nvGrpSpPr>
          <p:grpSpPr>
            <a:xfrm>
              <a:off x="-559507" y="4331077"/>
              <a:ext cx="419100" cy="196850"/>
              <a:chOff x="2516188" y="2815464"/>
              <a:chExt cx="417988" cy="196850"/>
            </a:xfrm>
          </p:grpSpPr>
          <p:pic>
            <p:nvPicPr>
              <p:cNvPr id="29" name="Billede 5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2516188" y="2815464"/>
                <a:ext cx="412750" cy="196850"/>
              </a:xfrm>
              <a:prstGeom prst="rect"/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ounded Rectangle 12"/>
              <p:cNvSpPr/>
              <p:nvPr/>
            </p:nvSpPr>
            <p:spPr>
              <a:xfrm>
                <a:off x="2737848" y="28265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fontAlgn="base" rtl="0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23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NeueLT Std Lt Cn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uppe 2"/>
            <p:cNvGrpSpPr/>
            <p:nvPr userDrawn="1"/>
          </p:nvGrpSpPr>
          <p:grpSpPr>
            <a:xfrm>
              <a:off x="-552013" y="4550717"/>
              <a:ext cx="412750" cy="196850"/>
              <a:chOff x="2542276" y="3466339"/>
              <a:chExt cx="413649" cy="196850"/>
            </a:xfrm>
          </p:grpSpPr>
          <p:pic>
            <p:nvPicPr>
              <p:cNvPr id="27" name="Billede 6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2551113" y="3466339"/>
                <a:ext cx="404812" cy="196850"/>
              </a:xfrm>
              <a:prstGeom prst="rect"/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12"/>
              <p:cNvSpPr/>
              <p:nvPr/>
            </p:nvSpPr>
            <p:spPr>
              <a:xfrm>
                <a:off x="2542276" y="3477452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fontAlgn="base" rtl="0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23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NeueLT Std Lt Cn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2" name="Logo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395999" y="6047999"/>
            <a:ext cx="689234" cy="4176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3037540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srgbClr val="003B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titel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srgbClr val="003B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emne</a:t>
            </a:r>
            <a:endParaRPr kumimoji="0" lang="da-DK" sz="1000" b="1" i="0" u="none" strike="noStrike" kern="1200" cap="all" spc="0" normalizeH="0" baseline="0" noProof="0">
              <a:ln>
                <a:noFill/>
              </a:ln>
              <a:solidFill>
                <a:srgbClr val="003B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8175" y="2390290"/>
            <a:ext cx="7561263" cy="3310530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/>
            </a:lvl1pPr>
          </a:lstStyle>
          <a:p>
            <a:r>
              <a:rPr lang="da-DK" noProof="0" dirty="1"/>
              <a:t>Indsæt tekst eller statement I flere linjer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478703"/>
            <a:ext cx="756126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1"/>
              <a:t>0X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D37B1E-C366-494F-A587-962AD9AABC83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B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‹nr.›</a:t>
            </a:fld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srgbClr val="003B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2781154" y="2342"/>
            <a:ext cx="2634581" cy="1481211"/>
          </a:xfrm>
          <a:prstGeom prst="rect"/>
          <a:ln w="3175">
            <a:solidFill>
              <a:schemeClr val="accent5"/>
            </a:solidFill>
          </a:ln>
        </p:spPr>
      </p:pic>
      <p:sp>
        <p:nvSpPr>
          <p:cNvPr id="8" name="TextBox 7"/>
          <p:cNvSpPr txBox="1"/>
          <p:nvPr userDrawn="1"/>
        </p:nvSpPr>
        <p:spPr>
          <a:xfrm>
            <a:off x="-2059426" y="1548000"/>
            <a:ext cx="1952625" cy="1231106"/>
          </a:xfrm>
          <a:prstGeom prst="rect"/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Kapitel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endParaRPr kumimoji="0" lang="en-GB" sz="1000" b="1" i="0" u="none" strike="noStrike" kern="1200" cap="none" spc="0" normalizeH="0" baseline="0" noProof="1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Kapiteldias anvendes </a:t>
            </a:r>
            <a:br>
              <a:rPr kumimoji="0" 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 skilleark i forhold til </a:t>
            </a:r>
            <a:br>
              <a:rPr kumimoji="0" 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oplæggets emner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da-DK" sz="1000" b="0" i="0" u="none" strike="noStrike" kern="1200" cap="none" spc="0" normalizeH="0" baseline="0" noProof="0" dirty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kumimoji="0" lang="da-DK" sz="1000" b="0" i="0" u="none" strike="noStrike" kern="1200" cap="none" spc="0" normalizeH="0" baseline="0" noProof="0" dirty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0" dirty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kumimoji="0" lang="en-GB" sz="10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565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 Title and Content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685800" y="329938"/>
            <a:ext cx="10877550" cy="1270262"/>
          </a:xfrm>
          <a:prstGeom prst="rect"/>
        </p:spPr>
        <p:txBody>
          <a:bodyPr vert="horz" lIns="0" tIns="36000" rIns="0" bIns="72000" rtlCol="0" anchor="b">
            <a:noAutofit/>
          </a:bodyPr>
          <a:lstStyle/>
          <a:p>
            <a:r>
              <a:rPr lang="en-GB" dirty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32400"/>
          <a:lstStyle>
            <a:lvl1pPr marL="0" indent="0">
              <a:spcBef>
                <a:spcPts val="1800"/>
              </a:spcBef>
              <a:buClr>
                <a:srgbClr val="C00000"/>
              </a:buClr>
              <a:buNone/>
              <a:defRPr/>
            </a:lvl1pPr>
            <a:lvl2pPr marL="365760" indent="0">
              <a:buClr>
                <a:srgbClr val="C00000"/>
              </a:buClr>
              <a:buSzPct val="60000"/>
              <a:buFontTx/>
              <a:buNone/>
              <a:defRPr/>
            </a:lvl2pPr>
            <a:lvl3pPr marL="914400" indent="-228600">
              <a:buClr>
                <a:srgbClr val="C00000"/>
              </a:buClr>
              <a:buSzPct val="60000"/>
              <a:buFontTx/>
              <a:buBlip>
                <a:blip r:embed="rId2"/>
              </a:buBlip>
              <a:defRPr/>
            </a:lvl3pPr>
            <a:lvl4pPr marL="1005840" indent="0">
              <a:buClr>
                <a:srgbClr val="C00000"/>
              </a:buClr>
              <a:buNone/>
              <a:defRPr/>
            </a:lvl4pPr>
            <a:lvl5pPr marL="1280160" indent="0">
              <a:buClr>
                <a:srgbClr val="C00000"/>
              </a:buClr>
              <a:buNone/>
              <a:defRPr/>
            </a:lvl5pPr>
          </a:lstStyle>
          <a:p>
            <a:pPr lvl="0"/>
            <a:r>
              <a:rPr lang="en-GB" dirty="1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1"/>
              <a:t>© EG A/S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fik"/>
          <p:cNvSpPr/>
          <p:nvPr userDrawn="1"/>
        </p:nvSpPr>
        <p:spPr>
          <a:xfrm>
            <a:off x="0" y="1588"/>
            <a:ext cx="12189600" cy="6859588"/>
          </a:xfrm>
          <a:custGeom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marL="0" marR="0" lvl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titel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emne</a:t>
            </a:r>
            <a:endParaRPr kumimoji="0" lang="da-DK" sz="10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D37B1E-C366-494F-A587-962AD9AABC83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B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‹nr.›</a:t>
            </a:fld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srgbClr val="003B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7"/>
          <p:cNvSpPr txBox="1"/>
          <p:nvPr userDrawn="1"/>
        </p:nvSpPr>
        <p:spPr>
          <a:xfrm>
            <a:off x="-2059426" y="1548000"/>
            <a:ext cx="1952625" cy="1231106"/>
          </a:xfrm>
          <a:prstGeom prst="rect"/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Kapitel med kant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endParaRPr kumimoji="0" lang="en-GB" sz="1000" b="1" i="0" u="none" strike="noStrike" kern="1200" cap="none" spc="0" normalizeH="0" baseline="0" noProof="1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Kapiteldias anvendes </a:t>
            </a:r>
            <a:br>
              <a:rPr kumimoji="0" 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 skilleark i forhold til </a:t>
            </a:r>
            <a:br>
              <a:rPr kumimoji="0" 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oplæggets emner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da-DK" sz="1000" b="0" i="0" u="none" strike="noStrike" kern="1200" cap="none" spc="0" normalizeH="0" baseline="0" noProof="0" dirty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kumimoji="0" lang="da-DK" sz="1000" b="0" i="0" u="none" strike="noStrike" kern="1200" cap="none" spc="0" normalizeH="0" baseline="0" noProof="0" dirty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0" dirty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kumimoji="0" lang="en-GB" sz="10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908175" y="2390290"/>
            <a:ext cx="7561263" cy="3310530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/>
            </a:lvl1pPr>
          </a:lstStyle>
          <a:p>
            <a:r>
              <a:rPr lang="da-DK" noProof="0" dirty="1"/>
              <a:t>Indsæt tekst eller statement I flere linjer</a:t>
            </a:r>
          </a:p>
        </p:txBody>
      </p:sp>
      <p:sp>
        <p:nvSpPr>
          <p:cNvPr id="14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478703"/>
            <a:ext cx="756126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1"/>
              <a:t>0X /</a:t>
            </a:r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2781154" y="2342"/>
            <a:ext cx="2634580" cy="1481210"/>
          </a:xfrm>
          <a:prstGeom prst="rect"/>
          <a:ln w="3175">
            <a:solidFill>
              <a:schemeClr val="accent5"/>
            </a:solidFill>
          </a:ln>
        </p:spPr>
      </p:pic>
      <p:pic>
        <p:nvPicPr>
          <p:cNvPr id="17" name="Logo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395999" y="6047999"/>
            <a:ext cx="689234" cy="417600"/>
          </a:xfrm>
          <a:prstGeom prst="rect"/>
        </p:spPr>
      </p:pic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-2781154" y="2342"/>
            <a:ext cx="2634580" cy="1481211"/>
          </a:xfrm>
          <a:prstGeom prst="rect"/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834522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med farvet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0" y="0"/>
            <a:ext cx="12192000" cy="6858000"/>
          </a:xfrm>
          <a:prstGeom prst="rect"/>
          <a:solidFill>
            <a:srgbClr val="003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titel</a:t>
            </a:r>
            <a:endParaRPr kumimoji="0" lang="en-GB" sz="10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emne</a:t>
            </a:r>
            <a:endParaRPr kumimoji="0" lang="en-GB" sz="10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D37B1E-C366-494F-A587-962AD9AABC83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‹nr.›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7"/>
          <p:cNvSpPr txBox="1"/>
          <p:nvPr userDrawn="1"/>
        </p:nvSpPr>
        <p:spPr>
          <a:xfrm>
            <a:off x="-2059426" y="1548000"/>
            <a:ext cx="1952625" cy="1231106"/>
          </a:xfrm>
          <a:prstGeom prst="rect"/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Kapitel med farvet baggrund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endParaRPr kumimoji="0" lang="en-GB" sz="1000" b="1" i="0" u="none" strike="noStrike" kern="1200" cap="none" spc="0" normalizeH="0" baseline="0" noProof="1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Kapiteldias anvendes </a:t>
            </a:r>
            <a:br>
              <a:rPr kumimoji="0" 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 skilleark i forhold til </a:t>
            </a:r>
            <a:br>
              <a:rPr kumimoji="0" 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oplæggets emner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da-DK" sz="1000" b="0" i="0" u="none" strike="noStrike" kern="1200" cap="none" spc="0" normalizeH="0" baseline="0" noProof="0" dirty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kumimoji="0" lang="da-DK" sz="1000" b="0" i="0" u="none" strike="noStrike" kern="1200" cap="none" spc="0" normalizeH="0" baseline="0" noProof="0" dirty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0" dirty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kumimoji="0" lang="en-GB" sz="10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908175" y="2390290"/>
            <a:ext cx="7561263" cy="3310530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1"/>
              <a:t>Indsæt tekst eller statement I flere linjer</a:t>
            </a:r>
          </a:p>
        </p:txBody>
      </p:sp>
      <p:sp>
        <p:nvSpPr>
          <p:cNvPr id="14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478703"/>
            <a:ext cx="756126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1"/>
              <a:t>0X /</a:t>
            </a: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2781154" y="2342"/>
            <a:ext cx="2634580" cy="1481211"/>
          </a:xfrm>
          <a:prstGeom prst="rect"/>
          <a:ln w="3175">
            <a:solidFill>
              <a:schemeClr val="accent5"/>
            </a:solidFill>
          </a:ln>
        </p:spPr>
      </p:pic>
      <p:pic>
        <p:nvPicPr>
          <p:cNvPr id="18" name="Logo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395999" y="6047999"/>
            <a:ext cx="689233" cy="4176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2862940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rgbClr val="9B9B9B"/>
          </a:solidFill>
        </p:spPr>
        <p:txBody>
          <a:bodyPr tIns="0" bIns="612000" anchor="b" anchorCtr="0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noProof="0" dirty="1"/>
              <a:t>Klik her og indsæt baggrundsbillede via fanen INDSÆT / Billeder</a:t>
            </a:r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titel</a:t>
            </a:r>
            <a:endParaRPr kumimoji="0" lang="en-GB" sz="10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emne</a:t>
            </a:r>
            <a:endParaRPr kumimoji="0" lang="en-GB" sz="10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D37B1E-C366-494F-A587-962AD9AABC83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‹nr.›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Pladsholder til tekst 11"/>
          <p:cNvSpPr>
            <a:spLocks noGrp="1"/>
          </p:cNvSpPr>
          <p:nvPr>
            <p:ph type="body" sz="quarter" idx="17" hasCustomPrompt="1"/>
          </p:nvPr>
        </p:nvSpPr>
        <p:spPr>
          <a:xfrm>
            <a:off x="394034" y="6048000"/>
            <a:ext cx="691200" cy="417600"/>
          </a:xfrm>
          <a:blipFill>
            <a:blip r:embed="rId2"/>
            <a:srcRect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1"/>
              <a:t>.</a:t>
            </a:r>
          </a:p>
        </p:txBody>
      </p:sp>
      <p:pic>
        <p:nvPicPr>
          <p:cNvPr id="24" name="Billede 2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-2779620" y="2342"/>
            <a:ext cx="2631513" cy="1481211"/>
          </a:xfrm>
          <a:prstGeom prst="rect"/>
          <a:ln w="3175">
            <a:solidFill>
              <a:schemeClr val="accent5"/>
            </a:solidFill>
          </a:ln>
        </p:spPr>
      </p:pic>
      <p:sp>
        <p:nvSpPr>
          <p:cNvPr id="16" name="TextBox 7"/>
          <p:cNvSpPr txBox="1"/>
          <p:nvPr userDrawn="1"/>
        </p:nvSpPr>
        <p:spPr>
          <a:xfrm>
            <a:off x="-2059426" y="1548000"/>
            <a:ext cx="1952625" cy="1231106"/>
          </a:xfrm>
          <a:prstGeom prst="rect"/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Kapitel med billede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endParaRPr kumimoji="0" lang="en-GB" sz="1000" b="1" i="0" u="none" strike="noStrike" kern="1200" cap="none" spc="0" normalizeH="0" baseline="0" noProof="1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Kapiteldias anvendes </a:t>
            </a:r>
            <a:br>
              <a:rPr kumimoji="0" 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 skilleark i forhold til </a:t>
            </a:r>
            <a:br>
              <a:rPr kumimoji="0" 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oplæggets emner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da-DK" sz="1000" b="0" i="0" u="none" strike="noStrike" kern="1200" cap="none" spc="0" normalizeH="0" baseline="0" noProof="0" dirty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kumimoji="0" lang="da-DK" sz="1000" b="0" i="0" u="none" strike="noStrike" kern="1200" cap="none" spc="0" normalizeH="0" baseline="0" noProof="0" dirty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0" dirty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kumimoji="0" lang="en-GB" sz="10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" name="Gruppe 16"/>
          <p:cNvGrpSpPr/>
          <p:nvPr userDrawn="1"/>
        </p:nvGrpSpPr>
        <p:grpSpPr>
          <a:xfrm>
            <a:off x="-2781153" y="3198331"/>
            <a:ext cx="2641303" cy="2582758"/>
            <a:chOff x="-2748102" y="1898650"/>
            <a:chExt cx="2641303" cy="2582758"/>
          </a:xfrm>
        </p:grpSpPr>
        <p:sp>
          <p:nvSpPr>
            <p:cNvPr id="18" name="TextBox 5"/>
            <p:cNvSpPr txBox="1">
              <a:spLocks noChangeArrowheads="1"/>
            </p:cNvSpPr>
            <p:nvPr userDrawn="1"/>
          </p:nvSpPr>
          <p:spPr>
            <a:xfrm>
              <a:off x="-2748102" y="1898650"/>
              <a:ext cx="2641303" cy="2582758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 eaLnBrk="0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 eaLnBrk="0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 eaLnBrk="0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 eaLnBrk="0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Indsæt baggrundsbillede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40"/>
                </a:spcAft>
                <a:buClrTx/>
                <a:buSzTx/>
                <a:buFontTx/>
                <a:buNone/>
                <a:defRPr/>
              </a:pP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1.</a:t>
              </a: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Klik på den grå baggrund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40"/>
                </a:spcAft>
                <a:buClrTx/>
                <a:buSzTx/>
                <a:buFontTx/>
                <a:buNone/>
                <a:defRPr/>
              </a:pP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2. </a:t>
              </a: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Klik på fanen </a:t>
              </a: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INDSÆT</a:t>
              </a: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og </a:t>
              </a:r>
              <a:b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</a:b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klik på knappen Billeder 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40"/>
                </a:spcAft>
                <a:buClrTx/>
                <a:buSzTx/>
                <a:buFontTx/>
                <a:buNone/>
                <a:defRPr/>
              </a:pP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3. </a:t>
              </a: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Find ønsket billede og klik </a:t>
              </a: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Indsæt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40"/>
                </a:spcAft>
                <a:buClrTx/>
                <a:buSzTx/>
                <a:buFontTx/>
                <a:buNone/>
                <a:defRPr/>
              </a:pP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4. Klik </a:t>
              </a: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Beskær </a:t>
              </a: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for at ændre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40"/>
                </a:spcAft>
                <a:buClrTx/>
                <a:buSzTx/>
                <a:buFontTx/>
                <a:buNone/>
                <a:defRPr/>
              </a:pP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billedets fokus/størrelse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40"/>
                </a:spcAft>
                <a:buClrTx/>
                <a:buSzTx/>
                <a:buFontTx/>
                <a:buNone/>
                <a:defRPr/>
              </a:pPr>
              <a:r>
                <a:rPr kumimoji="0" lang="da-DK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5. </a:t>
              </a: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Ønsker du at skalere billedet, </a:t>
              </a:r>
              <a:b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</a:b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så hold </a:t>
              </a:r>
              <a:r>
                <a:rPr kumimoji="0" lang="da-DK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SHIFT</a:t>
              </a: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-knappen nede, mens </a:t>
              </a:r>
              <a:b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</a:b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der trækkes i billedets hjørner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40"/>
                </a:spcAft>
                <a:buClrTx/>
                <a:buSzTx/>
                <a:buFontTx/>
                <a:buNone/>
                <a:defRPr/>
              </a:pPr>
              <a:endParaRPr kumimoji="0" lang="da-DK" altLang="da-DK" sz="12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endParaRP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40"/>
                </a:spcAft>
                <a:buClrTx/>
                <a:buSzTx/>
                <a:buFontTx/>
                <a:buNone/>
                <a:defRPr/>
              </a:pPr>
              <a:endParaRPr kumimoji="0" lang="da-DK" sz="1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40"/>
                </a:spcAft>
                <a:buClrTx/>
                <a:buSzTx/>
                <a:buFontTx/>
                <a:buNone/>
                <a:defRPr/>
              </a:pP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6.</a:t>
              </a: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Forsvinder din tekst, højreklik på billedet </a:t>
              </a:r>
              <a:b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</a:b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og vælg </a:t>
              </a: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Placer bagest, </a:t>
              </a: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eller højreklik og </a:t>
              </a:r>
              <a:b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</a:b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vælg </a:t>
              </a: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Nulstil slide</a:t>
              </a:r>
            </a:p>
          </p:txBody>
        </p:sp>
        <p:grpSp>
          <p:nvGrpSpPr>
            <p:cNvPr id="19" name="Gruppe 57"/>
            <p:cNvGrpSpPr/>
            <p:nvPr/>
          </p:nvGrpSpPr>
          <p:grpSpPr>
            <a:xfrm>
              <a:off x="-454060" y="3593903"/>
              <a:ext cx="330033" cy="396146"/>
              <a:chOff x="1018031" y="5113037"/>
              <a:chExt cx="373412" cy="448177"/>
            </a:xfrm>
          </p:grpSpPr>
          <p:pic>
            <p:nvPicPr>
              <p:cNvPr id="21" name="Billede 58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1018031" y="5134460"/>
                <a:ext cx="373412" cy="426754"/>
              </a:xfrm>
              <a:prstGeom prst="rect"/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5"/>
              <p:cNvSpPr/>
              <p:nvPr/>
            </p:nvSpPr>
            <p:spPr>
              <a:xfrm>
                <a:off x="1023497" y="511303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fontAlgn="auto" rtl="0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da-DK" sz="20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20" name="Billede 56"/>
            <p:cNvPicPr>
              <a:picLocks noChangeAspect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>
            <a:xfrm>
              <a:off x="-2046164" y="2756287"/>
              <a:ext cx="373380" cy="327688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/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layout/design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Højreklik på slide i venstre side 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et passende layout </a:t>
            </a:r>
            <a:b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 “drop ned” menuen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0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Alternativt kan du vælge layout direkte under knappen </a:t>
            </a:r>
            <a:r>
              <a:rPr kumimoji="0" lang="en-GB" sz="1000" b="1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Nyt slide</a:t>
            </a:r>
            <a:r>
              <a:rPr kumimoji="0" lang="en-GB" sz="1000" b="0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når du laver et nyt slide</a:t>
            </a:r>
          </a:p>
        </p:txBody>
      </p:sp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1908175" y="2390290"/>
            <a:ext cx="7561263" cy="3310530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1"/>
              <a:t>Indsæt tekst eller statement I flere linjer</a:t>
            </a:r>
          </a:p>
        </p:txBody>
      </p:sp>
      <p:sp>
        <p:nvSpPr>
          <p:cNvPr id="34" name="Pladsholder til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1908175" y="1478703"/>
            <a:ext cx="756126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1"/>
              <a:t>0X /</a:t>
            </a:r>
          </a:p>
        </p:txBody>
      </p:sp>
    </p:spTree>
    <p:extLst>
      <p:ext uri="{BB962C8B-B14F-4D97-AF65-F5344CB8AC3E}">
        <p14:creationId xmlns:p14="http://schemas.microsoft.com/office/powerpoint/2010/main" val="3556572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eller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lede 2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2785322" y="1529998"/>
            <a:ext cx="2642920" cy="1485900"/>
          </a:xfrm>
          <a:prstGeom prst="rect"/>
          <a:ln w="3175">
            <a:solidFill>
              <a:schemeClr val="accent5"/>
            </a:solidFill>
          </a:ln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-2785323" y="0"/>
            <a:ext cx="2642920" cy="1485900"/>
          </a:xfrm>
          <a:prstGeom prst="rect"/>
          <a:ln w="3175">
            <a:solidFill>
              <a:schemeClr val="accent5"/>
            </a:solidFill>
          </a:ln>
        </p:spPr>
      </p:pic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pPr marL="0" marR="0" lvl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srgbClr val="1F3B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titel</a:t>
            </a:r>
            <a:endParaRPr kumimoji="0" lang="en-GB" sz="1000" b="1" i="0" u="none" strike="noStrike" kern="1200" cap="all" spc="0" normalizeH="0" baseline="0" noProof="0">
              <a:ln>
                <a:noFill/>
              </a:ln>
              <a:solidFill>
                <a:srgbClr val="1F3B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pPr marL="0" marR="0" lvl="0" indent="0" algn="ct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srgbClr val="1F3B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emne</a:t>
            </a:r>
            <a:endParaRPr kumimoji="0" lang="en-GB" sz="1000" b="1" i="0" u="none" strike="noStrike" kern="1200" cap="all" spc="0" normalizeH="0" baseline="0" noProof="0">
              <a:ln>
                <a:noFill/>
              </a:ln>
              <a:solidFill>
                <a:srgbClr val="1F3B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1"/>
              <a:t>Overskrift i maksimalt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1548000"/>
          <a:lstStyle>
            <a:lvl1pPr>
              <a:defRPr/>
            </a:lvl1pPr>
          </a:lstStyle>
          <a:p>
            <a:pPr lvl="0"/>
            <a:r>
              <a:rPr lang="da-DK" noProof="0" dirty="1"/>
              <a:t>Indsæt tekst/punktopstilling eller klik på ikonerne for at indsætte tabel, graf, SmartArt eller video, brug andet layout til billedindsættelse (Billede)</a:t>
            </a:r>
          </a:p>
          <a:p>
            <a:pPr lvl="1"/>
            <a:r>
              <a:rPr lang="da-DK" noProof="0" dirty="1"/>
              <a:t>Second level</a:t>
            </a:r>
          </a:p>
          <a:p>
            <a:pPr lvl="2"/>
            <a:r>
              <a:rPr lang="da-DK" noProof="0" dirty="1"/>
              <a:t>Third level</a:t>
            </a:r>
          </a:p>
          <a:p>
            <a:pPr lvl="3"/>
            <a:r>
              <a:rPr lang="da-DK" noProof="0" dirty="1"/>
              <a:t>Fourth level</a:t>
            </a:r>
          </a:p>
          <a:p>
            <a:pPr lvl="4"/>
            <a:r>
              <a:rPr lang="da-DK" noProof="0" dirty="1"/>
              <a:t>Fifth level</a:t>
            </a:r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D37B1E-C366-494F-A587-962AD9AABC83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B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‹nr.›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3B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783394" y="3119096"/>
            <a:ext cx="2644131" cy="2405543"/>
            <a:chOff x="-2783394" y="2179188"/>
            <a:chExt cx="2644131" cy="2405543"/>
          </a:xfrm>
        </p:grpSpPr>
        <p:sp>
          <p:nvSpPr>
            <p:cNvPr id="14" name="AutoShape 4"/>
            <p:cNvSpPr/>
            <p:nvPr userDrawn="1"/>
          </p:nvSpPr>
          <p:spPr>
            <a:xfrm>
              <a:off x="-2783394" y="2179188"/>
              <a:ext cx="2637735" cy="2192908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Tekst eller grafik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Niveau 1= </a:t>
              </a: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Underoverskrif</a:t>
              </a: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Klik på </a:t>
              </a: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TAB</a:t>
              </a: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-tasten én gang for at få 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Niveau 2 = Almindelig tekst 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Klik på </a:t>
              </a: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TAB</a:t>
              </a: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-tasten én gang til for at få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Niveau 3-5</a:t>
              </a: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= </a:t>
              </a: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Punktopstilling 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Tryk</a:t>
              </a:r>
              <a:r>
                <a:rPr kumimoji="0" lang="da-DK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ENTER </a:t>
              </a: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 ny linje. Brug </a:t>
              </a:r>
              <a:r>
                <a:rPr kumimoji="0" lang="da-DK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SHIFT+TAB</a:t>
              </a: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-tasterne for at komme tilbage</a:t>
              </a:r>
              <a:endParaRPr kumimoji="0" lang="nb-NO" altLang="da-DK" sz="1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Alternativt kan </a:t>
              </a: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Forøg og Formindsk listeniveau </a:t>
              </a: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bruges til at hoppe mellem </a:t>
              </a:r>
              <a:b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tekst-typografierne</a:t>
              </a:r>
              <a:endParaRPr kumimoji="0" lang="nb-NO" altLang="da-DK" sz="1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5" name="Gruppe 3"/>
            <p:cNvGrpSpPr/>
            <p:nvPr userDrawn="1"/>
          </p:nvGrpSpPr>
          <p:grpSpPr>
            <a:xfrm>
              <a:off x="-1066947" y="4384277"/>
              <a:ext cx="419099" cy="196850"/>
              <a:chOff x="2010094" y="2868664"/>
              <a:chExt cx="417987" cy="196850"/>
            </a:xfrm>
          </p:grpSpPr>
          <p:pic>
            <p:nvPicPr>
              <p:cNvPr id="19" name="Billede 5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2010094" y="2868664"/>
                <a:ext cx="412750" cy="196850"/>
              </a:xfrm>
              <a:prstGeom prst="rect"/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12"/>
              <p:cNvSpPr/>
              <p:nvPr/>
            </p:nvSpPr>
            <p:spPr>
              <a:xfrm>
                <a:off x="2231753" y="28797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fontAlgn="base" rtl="0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23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NeueLT Std Lt Cn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uppe 2"/>
            <p:cNvGrpSpPr/>
            <p:nvPr userDrawn="1"/>
          </p:nvGrpSpPr>
          <p:grpSpPr>
            <a:xfrm>
              <a:off x="-552013" y="4387881"/>
              <a:ext cx="412750" cy="196850"/>
              <a:chOff x="2542276" y="3303503"/>
              <a:chExt cx="413649" cy="196850"/>
            </a:xfrm>
          </p:grpSpPr>
          <p:pic>
            <p:nvPicPr>
              <p:cNvPr id="17" name="Billede 6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2551113" y="3303503"/>
                <a:ext cx="404812" cy="196850"/>
              </a:xfrm>
              <a:prstGeom prst="rect"/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ounded Rectangle 12"/>
              <p:cNvSpPr/>
              <p:nvPr/>
            </p:nvSpPr>
            <p:spPr>
              <a:xfrm>
                <a:off x="2542276" y="331461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fontAlgn="base" rtl="0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23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NeueLT Std Lt Cn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/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layout/design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Højreklik på slide i venstre side 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et passende layout </a:t>
            </a:r>
            <a:b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 “drop ned” menuen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0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Alternativt kan du vælge layout direkte under knappen </a:t>
            </a:r>
            <a:r>
              <a:rPr kumimoji="0" lang="en-GB" sz="1000" b="1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Nyt slide</a:t>
            </a:r>
            <a:r>
              <a:rPr kumimoji="0" lang="en-GB" sz="1000" b="0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når 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297997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kst eller grafik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2785322" y="1529999"/>
            <a:ext cx="2642919" cy="1485899"/>
          </a:xfrm>
          <a:prstGeom prst="rect"/>
          <a:ln w="3175">
            <a:solidFill>
              <a:schemeClr val="accent5"/>
            </a:solidFill>
          </a:ln>
        </p:spPr>
      </p:pic>
      <p:sp>
        <p:nvSpPr>
          <p:cNvPr id="14" name="Grafik"/>
          <p:cNvSpPr/>
          <p:nvPr userDrawn="1"/>
        </p:nvSpPr>
        <p:spPr>
          <a:xfrm>
            <a:off x="0" y="1588"/>
            <a:ext cx="12189600" cy="6859588"/>
          </a:xfrm>
          <a:custGeom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marL="0" marR="0" lvl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titel</a:t>
            </a:r>
            <a:endParaRPr kumimoji="0" lang="en-GB" sz="10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emne</a:t>
            </a:r>
            <a:endParaRPr kumimoji="0" lang="en-GB" sz="10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1"/>
              <a:t>Overskrift i maksimalt to linjer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8175" y="1898650"/>
            <a:ext cx="9116091" cy="3790950"/>
          </a:xfrm>
        </p:spPr>
        <p:txBody>
          <a:bodyPr rIns="1548000"/>
          <a:lstStyle>
            <a:lvl1pPr>
              <a:defRPr/>
            </a:lvl1pPr>
          </a:lstStyle>
          <a:p>
            <a:pPr lvl="0"/>
            <a:r>
              <a:rPr lang="da-DK" noProof="0" dirty="1"/>
              <a:t>Indsæt tekst/punktopstilling eller klik på ikonerne for at indsætte tabel, graf, SmartArt eller video, brug andet layout til billedindsættelse (Billede med kant)</a:t>
            </a:r>
            <a:endParaRPr lang="en-US"/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  <a:endParaRPr lang="en-GB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D37B1E-C366-494F-A587-962AD9AABC83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B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‹nr.›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3B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783394" y="3119096"/>
            <a:ext cx="2644131" cy="2405543"/>
            <a:chOff x="-2783394" y="2179188"/>
            <a:chExt cx="2644131" cy="2405543"/>
          </a:xfrm>
        </p:grpSpPr>
        <p:sp>
          <p:nvSpPr>
            <p:cNvPr id="13" name="AutoShape 4"/>
            <p:cNvSpPr/>
            <p:nvPr userDrawn="1"/>
          </p:nvSpPr>
          <p:spPr>
            <a:xfrm>
              <a:off x="-2783394" y="2179188"/>
              <a:ext cx="2637735" cy="2192908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Tekst eller grafik med kant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Niveau 1= </a:t>
              </a: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Underoverskrif</a:t>
              </a: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Klik på </a:t>
              </a: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TAB</a:t>
              </a: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-tasten én gang for at få 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Niveau 2 = Almindelig tekst 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Klik på </a:t>
              </a: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TAB</a:t>
              </a: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-tasten én gang til for at få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Niveau 3-5</a:t>
              </a: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= </a:t>
              </a: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Punktopstilling 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Tryk</a:t>
              </a:r>
              <a:r>
                <a:rPr kumimoji="0" lang="da-DK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ENTER </a:t>
              </a: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 ny linje. Brug </a:t>
              </a:r>
              <a:r>
                <a:rPr kumimoji="0" lang="da-DK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SHIFT+TAB</a:t>
              </a: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-tasterne for at komme tilbage</a:t>
              </a:r>
              <a:endParaRPr kumimoji="0" lang="nb-NO" altLang="da-DK" sz="1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Alternativt kan </a:t>
              </a: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Forøg og Formindsk listeniveau </a:t>
              </a: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bruges til at hoppe mellem </a:t>
              </a:r>
              <a:b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tekst-typografierne</a:t>
              </a:r>
              <a:endParaRPr kumimoji="0" lang="nb-NO" altLang="da-DK" sz="1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6" name="Gruppe 3"/>
            <p:cNvGrpSpPr/>
            <p:nvPr userDrawn="1"/>
          </p:nvGrpSpPr>
          <p:grpSpPr>
            <a:xfrm>
              <a:off x="-1066947" y="4384277"/>
              <a:ext cx="419099" cy="196850"/>
              <a:chOff x="2010094" y="2868664"/>
              <a:chExt cx="417987" cy="196850"/>
            </a:xfrm>
          </p:grpSpPr>
          <p:pic>
            <p:nvPicPr>
              <p:cNvPr id="20" name="Billede 5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2010094" y="2868664"/>
                <a:ext cx="412750" cy="196850"/>
              </a:xfrm>
              <a:prstGeom prst="rect"/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Rounded Rectangle 12"/>
              <p:cNvSpPr/>
              <p:nvPr/>
            </p:nvSpPr>
            <p:spPr>
              <a:xfrm>
                <a:off x="2231753" y="28797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fontAlgn="base" rtl="0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23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NeueLT Std Lt Cn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uppe 2"/>
            <p:cNvGrpSpPr/>
            <p:nvPr userDrawn="1"/>
          </p:nvGrpSpPr>
          <p:grpSpPr>
            <a:xfrm>
              <a:off x="-552013" y="4387881"/>
              <a:ext cx="412750" cy="196850"/>
              <a:chOff x="2542276" y="3303503"/>
              <a:chExt cx="413649" cy="196850"/>
            </a:xfrm>
          </p:grpSpPr>
          <p:pic>
            <p:nvPicPr>
              <p:cNvPr id="18" name="Billede 6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2551113" y="3303503"/>
                <a:ext cx="404812" cy="196850"/>
              </a:xfrm>
              <a:prstGeom prst="rect"/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ounded Rectangle 12"/>
              <p:cNvSpPr/>
              <p:nvPr/>
            </p:nvSpPr>
            <p:spPr>
              <a:xfrm>
                <a:off x="2542276" y="331461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fontAlgn="base" rtl="0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23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NeueLT Std Lt Cn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/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layout/design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Højreklik på slide i venstre side 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et passende layout </a:t>
            </a:r>
            <a:b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 “drop ned” menuen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0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Alternativt kan du vælge layout direkte under knappen </a:t>
            </a:r>
            <a:r>
              <a:rPr kumimoji="0" lang="en-GB" sz="1000" b="1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Nyt slide</a:t>
            </a:r>
            <a:r>
              <a:rPr kumimoji="0" lang="en-GB" sz="1000" b="0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når du laver et nyt slide</a:t>
            </a:r>
          </a:p>
        </p:txBody>
      </p:sp>
      <p:pic>
        <p:nvPicPr>
          <p:cNvPr id="26" name="Logo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395999" y="6047999"/>
            <a:ext cx="689234" cy="417600"/>
          </a:xfrm>
          <a:prstGeom prst="rect"/>
        </p:spPr>
      </p:pic>
      <p:pic>
        <p:nvPicPr>
          <p:cNvPr id="27" name="Billede 26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2785322" y="0"/>
            <a:ext cx="2642920" cy="1485899"/>
          </a:xfrm>
          <a:prstGeom prst="rect"/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413002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bokse tekst eller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srgbClr val="003B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titel</a:t>
            </a:r>
            <a:endParaRPr kumimoji="0" lang="en-GB" sz="1000" b="1" i="0" u="none" strike="noStrike" kern="1200" cap="all" spc="0" normalizeH="0" baseline="0" noProof="0">
              <a:ln>
                <a:noFill/>
              </a:ln>
              <a:solidFill>
                <a:srgbClr val="003B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srgbClr val="003B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emne</a:t>
            </a:r>
            <a:endParaRPr kumimoji="0" lang="en-GB" sz="1000" b="1" i="0" u="none" strike="noStrike" kern="1200" cap="all" spc="0" normalizeH="0" baseline="0" noProof="0">
              <a:ln>
                <a:noFill/>
              </a:ln>
              <a:solidFill>
                <a:srgbClr val="003B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1"/>
              <a:t>Overskrift i maksimalt to linjer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08175" y="1898650"/>
            <a:ext cx="4462463" cy="379095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 noProof="0" dirty="1"/>
              <a:t>Indsæt tekst/punktopstilling eller klik på ikonerne for at indsætte tabel, graf, SmartArt eller video, brug andet layout til billede-indsættelse (To bokse tekst og billede)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67488" y="1898650"/>
            <a:ext cx="4462912" cy="3790951"/>
          </a:xfrm>
        </p:spPr>
        <p:txBody>
          <a:bodyPr/>
          <a:lstStyle>
            <a:lvl1pPr marL="0" marR="0" indent="0" algn="l" defTabSz="685800" fontAlgn="auto" rtl="0" eaLnBrk="1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defRPr/>
            </a:lvl1pPr>
          </a:lstStyle>
          <a:p>
            <a:pPr marL="0" marR="0" lvl="0" indent="0" algn="l" defTabSz="685800" fontAlgn="auto" rtl="0" eaLnBrk="1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defRPr/>
            </a:pPr>
            <a:r>
              <a:rPr lang="da-DK" noProof="0" dirty="1"/>
              <a:t>Indsæt tekst/punktopstilling eller klik på ikonerne for at indsætte tabel, graf, SmartArt eller video, brug andet layout til billede-indsættelse (To bokse tekst og billede)</a:t>
            </a:r>
          </a:p>
          <a:p>
            <a:pPr lvl="0"/>
            <a:endParaRPr lang="da-DK" noProof="0"/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D37B1E-C366-494F-A587-962AD9AABC83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B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‹nr.›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3B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2785322" y="0"/>
            <a:ext cx="2642919" cy="1485898"/>
          </a:xfrm>
          <a:prstGeom prst="rect"/>
          <a:ln w="3175">
            <a:solidFill>
              <a:schemeClr val="accent5"/>
            </a:solidFill>
          </a:ln>
        </p:spPr>
      </p:pic>
      <p:grpSp>
        <p:nvGrpSpPr>
          <p:cNvPr id="18" name="Gruppe 17"/>
          <p:cNvGrpSpPr/>
          <p:nvPr userDrawn="1"/>
        </p:nvGrpSpPr>
        <p:grpSpPr>
          <a:xfrm>
            <a:off x="-2783394" y="3119096"/>
            <a:ext cx="2644131" cy="2405543"/>
            <a:chOff x="-2783394" y="2179188"/>
            <a:chExt cx="2644131" cy="2405543"/>
          </a:xfrm>
        </p:grpSpPr>
        <p:sp>
          <p:nvSpPr>
            <p:cNvPr id="29" name="AutoShape 4"/>
            <p:cNvSpPr/>
            <p:nvPr userDrawn="1"/>
          </p:nvSpPr>
          <p:spPr>
            <a:xfrm>
              <a:off x="-2783394" y="2179188"/>
              <a:ext cx="2637735" cy="2192908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kumimoji="0" lang="da-DK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 bokse tekst eller grafik</a:t>
              </a:r>
              <a:endParaRPr kumimoji="0" lang="nb-NO" altLang="da-DK" sz="1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Niveau 1= </a:t>
              </a: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Underoverskrif</a:t>
              </a: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Klik på </a:t>
              </a: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TAB</a:t>
              </a: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-tasten én gang for at få 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Niveau 2 = Almindelig tekst 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Klik på </a:t>
              </a: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TAB</a:t>
              </a: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-tasten én gang til for at få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Niveau 3-5</a:t>
              </a: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= </a:t>
              </a: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Punktopstilling 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Tryk</a:t>
              </a:r>
              <a:r>
                <a:rPr kumimoji="0" lang="da-DK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ENTER </a:t>
              </a: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 ny linje. Brug </a:t>
              </a:r>
              <a:r>
                <a:rPr kumimoji="0" lang="da-DK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SHIFT+TAB</a:t>
              </a: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-tasterne for at komme tilbage</a:t>
              </a:r>
              <a:endParaRPr kumimoji="0" lang="nb-NO" altLang="da-DK" sz="1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Alternativt kan </a:t>
              </a: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Forøg og Formindsk listeniveau </a:t>
              </a: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bruges til at hoppe mellem </a:t>
              </a:r>
              <a:b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tekst-typografierne</a:t>
              </a:r>
              <a:endParaRPr kumimoji="0" lang="nb-NO" altLang="da-DK" sz="1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0" name="Gruppe 3"/>
            <p:cNvGrpSpPr/>
            <p:nvPr userDrawn="1"/>
          </p:nvGrpSpPr>
          <p:grpSpPr>
            <a:xfrm>
              <a:off x="-1066947" y="4384277"/>
              <a:ext cx="419099" cy="196850"/>
              <a:chOff x="2010094" y="2868664"/>
              <a:chExt cx="417987" cy="196850"/>
            </a:xfrm>
          </p:grpSpPr>
          <p:pic>
            <p:nvPicPr>
              <p:cNvPr id="34" name="Billede 5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2010094" y="2868664"/>
                <a:ext cx="412750" cy="196850"/>
              </a:xfrm>
              <a:prstGeom prst="rect"/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Rounded Rectangle 12"/>
              <p:cNvSpPr/>
              <p:nvPr/>
            </p:nvSpPr>
            <p:spPr>
              <a:xfrm>
                <a:off x="2231753" y="28797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fontAlgn="base" rtl="0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23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NeueLT Std Lt Cn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uppe 2"/>
            <p:cNvGrpSpPr/>
            <p:nvPr userDrawn="1"/>
          </p:nvGrpSpPr>
          <p:grpSpPr>
            <a:xfrm>
              <a:off x="-552013" y="4387881"/>
              <a:ext cx="412750" cy="196850"/>
              <a:chOff x="2542276" y="3303503"/>
              <a:chExt cx="413649" cy="196850"/>
            </a:xfrm>
          </p:grpSpPr>
          <p:pic>
            <p:nvPicPr>
              <p:cNvPr id="32" name="Billede 6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2551113" y="3303503"/>
                <a:ext cx="404812" cy="196850"/>
              </a:xfrm>
              <a:prstGeom prst="rect"/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Rounded Rectangle 12"/>
              <p:cNvSpPr/>
              <p:nvPr/>
            </p:nvSpPr>
            <p:spPr>
              <a:xfrm>
                <a:off x="2542276" y="331461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fontAlgn="base" rtl="0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23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NeueLT Std Lt Cn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6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/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layout/design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Højreklik på slide i venstre side 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et passende layout </a:t>
            </a:r>
            <a:b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 “drop ned” menuen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0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Alternativt kan du vælge layout direkte under knappen </a:t>
            </a:r>
            <a:r>
              <a:rPr kumimoji="0" lang="en-GB" sz="1000" b="1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Nyt slide</a:t>
            </a:r>
            <a:r>
              <a:rPr kumimoji="0" lang="en-GB" sz="1000" b="0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når du laver et nyt slide</a:t>
            </a:r>
          </a:p>
        </p:txBody>
      </p:sp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2785321" y="1594215"/>
            <a:ext cx="2642917" cy="1485898"/>
          </a:xfrm>
          <a:prstGeom prst="rect"/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321190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okse tekst / grafik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rafik"/>
          <p:cNvSpPr/>
          <p:nvPr userDrawn="1"/>
        </p:nvSpPr>
        <p:spPr>
          <a:xfrm>
            <a:off x="0" y="1588"/>
            <a:ext cx="12189600" cy="6859588"/>
          </a:xfrm>
          <a:custGeom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marL="0" marR="0" lvl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titel</a:t>
            </a:r>
            <a:endParaRPr kumimoji="0" lang="en-GB" sz="10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emne</a:t>
            </a:r>
            <a:endParaRPr kumimoji="0" lang="en-GB" sz="10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1"/>
              <a:t>Overskrift i maksimalt to linjer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08175" y="1898650"/>
            <a:ext cx="4462463" cy="37909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1"/>
              <a:t>Indsæt tekst/punktopstilling eller klik på ikonerne for at indsætte tabel, graf, SmartArt eller video, brug andet layout til billede-indsættelse (To bokse tekst og billede m kant)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  <a:endParaRPr lang="en-GB"/>
          </a:p>
        </p:txBody>
      </p:sp>
      <p:sp>
        <p:nvSpPr>
          <p:cNvPr id="2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67488" y="1898651"/>
            <a:ext cx="4462912" cy="379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1"/>
              <a:t>Indsæt tekst/punktopstilling eller klik på ikonerne for at indsætte tabel, graf, SmartArt eller video , brug andet layout til billede-indsættelse (To bokse tekst og billede m kant)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D37B1E-C366-494F-A587-962AD9AABC83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B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‹nr.›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3B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-2783394" y="3119096"/>
            <a:ext cx="2644131" cy="2405543"/>
            <a:chOff x="-2783394" y="2179188"/>
            <a:chExt cx="2644131" cy="2405543"/>
          </a:xfrm>
        </p:grpSpPr>
        <p:sp>
          <p:nvSpPr>
            <p:cNvPr id="21" name="AutoShape 4"/>
            <p:cNvSpPr/>
            <p:nvPr userDrawn="1"/>
          </p:nvSpPr>
          <p:spPr>
            <a:xfrm>
              <a:off x="-2783394" y="2179188"/>
              <a:ext cx="2637735" cy="2192908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kumimoji="0" lang="da-DK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 bokse tekst / grafik med kant</a:t>
              </a:r>
              <a:endParaRPr kumimoji="0" lang="nb-NO" altLang="da-DK" sz="1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Niveau 1= </a:t>
              </a: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Underoverskrif</a:t>
              </a: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Klik på </a:t>
              </a: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TAB</a:t>
              </a: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-tasten én gang for at få 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Niveau 2 = Almindelig tekst 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Klik på </a:t>
              </a: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TAB</a:t>
              </a: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-tasten én gang til for at få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Niveau 3-5</a:t>
              </a: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= </a:t>
              </a: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Punktopstilling 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Tryk</a:t>
              </a:r>
              <a:r>
                <a:rPr kumimoji="0" lang="da-DK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ENTER </a:t>
              </a: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 ny linje. Brug </a:t>
              </a:r>
              <a:r>
                <a:rPr kumimoji="0" lang="da-DK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SHIFT+TAB</a:t>
              </a: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-tasterne for at komme tilbage</a:t>
              </a:r>
              <a:endParaRPr kumimoji="0" lang="nb-NO" altLang="da-DK" sz="1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Alternativt kan </a:t>
              </a: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Forøg og Formindsk listeniveau </a:t>
              </a: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bruges til at hoppe mellem </a:t>
              </a:r>
              <a:b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tekst-typografierne</a:t>
              </a:r>
              <a:endParaRPr kumimoji="0" lang="nb-NO" altLang="da-DK" sz="1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2" name="Gruppe 3"/>
            <p:cNvGrpSpPr/>
            <p:nvPr userDrawn="1"/>
          </p:nvGrpSpPr>
          <p:grpSpPr>
            <a:xfrm>
              <a:off x="-1066947" y="4384277"/>
              <a:ext cx="419099" cy="196850"/>
              <a:chOff x="2010094" y="2868664"/>
              <a:chExt cx="417987" cy="196850"/>
            </a:xfrm>
          </p:grpSpPr>
          <p:pic>
            <p:nvPicPr>
              <p:cNvPr id="39" name="Billede 5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2010094" y="2868664"/>
                <a:ext cx="412750" cy="196850"/>
              </a:xfrm>
              <a:prstGeom prst="rect"/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Rounded Rectangle 12"/>
              <p:cNvSpPr/>
              <p:nvPr/>
            </p:nvSpPr>
            <p:spPr>
              <a:xfrm>
                <a:off x="2231753" y="28797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fontAlgn="base" rtl="0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23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NeueLT Std Lt Cn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uppe 2"/>
            <p:cNvGrpSpPr/>
            <p:nvPr userDrawn="1"/>
          </p:nvGrpSpPr>
          <p:grpSpPr>
            <a:xfrm>
              <a:off x="-552013" y="4387881"/>
              <a:ext cx="412750" cy="196850"/>
              <a:chOff x="2542276" y="3303503"/>
              <a:chExt cx="413649" cy="196850"/>
            </a:xfrm>
          </p:grpSpPr>
          <p:pic>
            <p:nvPicPr>
              <p:cNvPr id="37" name="Billede 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2551113" y="3303503"/>
                <a:ext cx="404812" cy="196850"/>
              </a:xfrm>
              <a:prstGeom prst="rect"/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Rounded Rectangle 12"/>
              <p:cNvSpPr/>
              <p:nvPr/>
            </p:nvSpPr>
            <p:spPr>
              <a:xfrm>
                <a:off x="2542276" y="331461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fontAlgn="base" rtl="0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23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NeueLT Std Lt Cn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4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/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layout/design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Højreklik på slide i venstre side 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et passende layout </a:t>
            </a:r>
            <a:b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 “drop ned” menuen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0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Alternativt kan du vælge layout direkte under knappen </a:t>
            </a:r>
            <a:r>
              <a:rPr kumimoji="0" lang="en-GB" sz="1000" b="1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Nyt slide</a:t>
            </a:r>
            <a:r>
              <a:rPr kumimoji="0" lang="en-GB" sz="1000" b="0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når du laver et nyt slide</a:t>
            </a:r>
          </a:p>
        </p:txBody>
      </p:sp>
      <p:pic>
        <p:nvPicPr>
          <p:cNvPr id="34" name="Logo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395999" y="6047999"/>
            <a:ext cx="689234" cy="417600"/>
          </a:xfrm>
          <a:prstGeom prst="rect"/>
        </p:spPr>
      </p:pic>
      <p:pic>
        <p:nvPicPr>
          <p:cNvPr id="35" name="Billede 34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2785321" y="1594215"/>
            <a:ext cx="2642917" cy="1485897"/>
          </a:xfrm>
          <a:prstGeom prst="rect"/>
          <a:ln w="3175">
            <a:solidFill>
              <a:schemeClr val="accent5"/>
            </a:solidFill>
          </a:ln>
        </p:spPr>
      </p:pic>
      <p:pic>
        <p:nvPicPr>
          <p:cNvPr id="36" name="Billede 35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2785321" y="0"/>
            <a:ext cx="2642917" cy="1485898"/>
          </a:xfrm>
          <a:prstGeom prst="rect"/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880512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okse 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srgbClr val="003B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titel</a:t>
            </a:r>
            <a:endParaRPr kumimoji="0" lang="en-GB" sz="1000" b="1" i="0" u="none" strike="noStrike" kern="1200" cap="all" spc="0" normalizeH="0" baseline="0" noProof="0">
              <a:ln>
                <a:noFill/>
              </a:ln>
              <a:solidFill>
                <a:srgbClr val="003B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srgbClr val="003B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emne</a:t>
            </a:r>
            <a:endParaRPr kumimoji="0" lang="en-GB" sz="1000" b="1" i="0" u="none" strike="noStrike" kern="1200" cap="all" spc="0" normalizeH="0" baseline="0" noProof="0">
              <a:ln>
                <a:noFill/>
              </a:ln>
              <a:solidFill>
                <a:srgbClr val="003B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D37B1E-C366-494F-A587-962AD9AABC83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B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‹nr.›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3B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1"/>
              <a:t>Overskrift i maksimalt to linjer</a:t>
            </a:r>
            <a:endParaRPr lang="da-DK"/>
          </a:p>
        </p:txBody>
      </p:sp>
      <p:sp>
        <p:nvSpPr>
          <p:cNvPr id="12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6567488" y="1941513"/>
            <a:ext cx="4462912" cy="3724926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1"/>
              <a:t>Klik på ikonet for at tilføje et billede</a:t>
            </a:r>
          </a:p>
        </p:txBody>
      </p:sp>
      <p:sp>
        <p:nvSpPr>
          <p:cNvPr id="10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898650"/>
            <a:ext cx="4462463" cy="3790953"/>
          </a:xfrm>
        </p:spPr>
        <p:txBody>
          <a:bodyPr/>
          <a:lstStyle>
            <a:lvl1pPr>
              <a:defRPr baseline="0"/>
            </a:lvl1pPr>
            <a:lvl2pPr>
              <a:defRPr/>
            </a:lvl2pPr>
          </a:lstStyle>
          <a:p>
            <a:pPr lvl="0"/>
            <a:r>
              <a:rPr lang="da-DK" dirty="1"/>
              <a:t>Indsæt tekst eller punktopstilling</a:t>
            </a:r>
          </a:p>
          <a:p>
            <a:pPr lvl="1"/>
            <a:r>
              <a:rPr lang="da-DK" dirty="1"/>
              <a:t>Andet niveau</a:t>
            </a:r>
          </a:p>
          <a:p>
            <a:pPr lvl="2"/>
            <a:r>
              <a:rPr lang="da-DK" dirty="1"/>
              <a:t>Tredje niveau</a:t>
            </a:r>
          </a:p>
          <a:p>
            <a:pPr lvl="3"/>
            <a:r>
              <a:rPr lang="da-DK" dirty="1"/>
              <a:t>Fjerde niveau</a:t>
            </a:r>
          </a:p>
          <a:p>
            <a:pPr lvl="4"/>
            <a:r>
              <a:rPr lang="da-DK" dirty="1"/>
              <a:t>Femte niveau</a:t>
            </a:r>
          </a:p>
        </p:txBody>
      </p:sp>
      <p:pic>
        <p:nvPicPr>
          <p:cNvPr id="38" name="Billede 3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2783091" y="0"/>
            <a:ext cx="2638457" cy="1485898"/>
          </a:xfrm>
          <a:prstGeom prst="rect"/>
          <a:ln w="3175">
            <a:solidFill>
              <a:schemeClr val="accent5"/>
            </a:solidFill>
          </a:ln>
        </p:spPr>
      </p:pic>
      <p:grpSp>
        <p:nvGrpSpPr>
          <p:cNvPr id="22" name="Gruppe 21"/>
          <p:cNvGrpSpPr/>
          <p:nvPr userDrawn="1"/>
        </p:nvGrpSpPr>
        <p:grpSpPr>
          <a:xfrm>
            <a:off x="-2783394" y="1548000"/>
            <a:ext cx="2637735" cy="2220783"/>
            <a:chOff x="-2783394" y="2179188"/>
            <a:chExt cx="2637735" cy="2220783"/>
          </a:xfrm>
        </p:grpSpPr>
        <p:sp>
          <p:nvSpPr>
            <p:cNvPr id="23" name="AutoShape 4"/>
            <p:cNvSpPr/>
            <p:nvPr userDrawn="1"/>
          </p:nvSpPr>
          <p:spPr>
            <a:xfrm>
              <a:off x="-2783394" y="2179188"/>
              <a:ext cx="2637735" cy="2192908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kumimoji="0" lang="da-DK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 bokse tekst og billede</a:t>
              </a:r>
              <a:endParaRPr kumimoji="0" lang="nb-NO" altLang="da-DK" sz="1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Niveau 1= </a:t>
              </a: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Underoverskrif</a:t>
              </a: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Klik på </a:t>
              </a: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TAB</a:t>
              </a: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-tasten én gang for at få 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Niveau 2 = Almindelig tekst 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Klik på </a:t>
              </a: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TAB</a:t>
              </a: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-tasten én gang til for at få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Niveau 3-5</a:t>
              </a: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= </a:t>
              </a: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Punktopstilling 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Tryk</a:t>
              </a:r>
              <a:r>
                <a:rPr kumimoji="0" lang="da-DK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ENTER </a:t>
              </a: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 ny linje. Brug </a:t>
              </a:r>
              <a:r>
                <a:rPr kumimoji="0" lang="da-DK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SHIFT+TAB</a:t>
              </a: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-tasterne for at komme tilbage</a:t>
              </a:r>
              <a:endParaRPr kumimoji="0" lang="nb-NO" altLang="da-DK" sz="1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Alternativt kan </a:t>
              </a: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Forøg og Formindsk listeniveau </a:t>
              </a: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bruges til at hoppe mellem </a:t>
              </a:r>
              <a:b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tekst-typografierne</a:t>
              </a:r>
              <a:endParaRPr kumimoji="0" lang="nb-NO" altLang="da-DK" sz="1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4" name="Gruppe 3"/>
            <p:cNvGrpSpPr/>
            <p:nvPr userDrawn="1"/>
          </p:nvGrpSpPr>
          <p:grpSpPr>
            <a:xfrm>
              <a:off x="-2180364" y="4199517"/>
              <a:ext cx="419099" cy="196850"/>
              <a:chOff x="899631" y="2683904"/>
              <a:chExt cx="417987" cy="196850"/>
            </a:xfrm>
          </p:grpSpPr>
          <p:pic>
            <p:nvPicPr>
              <p:cNvPr id="40" name="Billede 5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899631" y="2683904"/>
                <a:ext cx="412750" cy="196850"/>
              </a:xfrm>
              <a:prstGeom prst="rect"/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Rounded Rectangle 12"/>
              <p:cNvSpPr/>
              <p:nvPr/>
            </p:nvSpPr>
            <p:spPr>
              <a:xfrm>
                <a:off x="1121290" y="269501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fontAlgn="base" rtl="0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23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NeueLT Std Lt Cn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uppe 2"/>
            <p:cNvGrpSpPr/>
            <p:nvPr userDrawn="1"/>
          </p:nvGrpSpPr>
          <p:grpSpPr>
            <a:xfrm>
              <a:off x="-1665430" y="4203121"/>
              <a:ext cx="412750" cy="196850"/>
              <a:chOff x="1426434" y="3118743"/>
              <a:chExt cx="413649" cy="196850"/>
            </a:xfrm>
          </p:grpSpPr>
          <p:pic>
            <p:nvPicPr>
              <p:cNvPr id="26" name="Billede 6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1435271" y="3118743"/>
                <a:ext cx="404812" cy="196850"/>
              </a:xfrm>
              <a:prstGeom prst="rect"/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Rounded Rectangle 12"/>
              <p:cNvSpPr/>
              <p:nvPr/>
            </p:nvSpPr>
            <p:spPr>
              <a:xfrm>
                <a:off x="1426434" y="312985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fontAlgn="base" rtl="0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23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NeueLT Std Lt Cn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2" name="Gruppe 41"/>
          <p:cNvGrpSpPr/>
          <p:nvPr userDrawn="1"/>
        </p:nvGrpSpPr>
        <p:grpSpPr>
          <a:xfrm>
            <a:off x="-2781153" y="3798092"/>
            <a:ext cx="2641303" cy="2091399"/>
            <a:chOff x="-2748102" y="1898650"/>
            <a:chExt cx="2641303" cy="2091399"/>
          </a:xfrm>
        </p:grpSpPr>
        <p:sp>
          <p:nvSpPr>
            <p:cNvPr id="43" name="TextBox 5"/>
            <p:cNvSpPr txBox="1">
              <a:spLocks noChangeArrowheads="1"/>
            </p:cNvSpPr>
            <p:nvPr userDrawn="1"/>
          </p:nvSpPr>
          <p:spPr>
            <a:xfrm>
              <a:off x="-2748102" y="1898650"/>
              <a:ext cx="2641303" cy="1705595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 eaLnBrk="0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 eaLnBrk="0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 eaLnBrk="0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 eaLnBrk="0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Indsæt baggrundsbillede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40"/>
                </a:spcAft>
                <a:buClrTx/>
                <a:buSzTx/>
                <a:buFontTx/>
                <a:buNone/>
                <a:defRPr/>
              </a:pP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1.</a:t>
              </a: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Klik på den grå baggrund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40"/>
                </a:spcAft>
                <a:buClrTx/>
                <a:buSzTx/>
                <a:buFontTx/>
                <a:buNone/>
                <a:defRPr/>
              </a:pP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2. </a:t>
              </a: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Klik på fanen </a:t>
              </a: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INDSÆT</a:t>
              </a: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og </a:t>
              </a:r>
              <a:b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</a:b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klik på knappen Billeder 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40"/>
                </a:spcAft>
                <a:buClrTx/>
                <a:buSzTx/>
                <a:buFontTx/>
                <a:buNone/>
                <a:defRPr/>
              </a:pP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3. </a:t>
              </a: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Find ønsket billede og klik </a:t>
              </a: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Indsæt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40"/>
                </a:spcAft>
                <a:buClrTx/>
                <a:buSzTx/>
                <a:buFontTx/>
                <a:buNone/>
                <a:defRPr/>
              </a:pP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4. Klik </a:t>
              </a: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Beskær </a:t>
              </a: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for at ændre</a:t>
              </a:r>
              <a:b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</a:b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billedets fokus/størrelse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40"/>
                </a:spcAft>
                <a:buClrTx/>
                <a:buSzTx/>
                <a:buFontTx/>
                <a:buNone/>
                <a:defRPr/>
              </a:pPr>
              <a:r>
                <a:rPr kumimoji="0" lang="da-DK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5. </a:t>
              </a: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Ønsker du at skalere billedet, </a:t>
              </a:r>
              <a:b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</a:b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så hold </a:t>
              </a:r>
              <a:r>
                <a:rPr kumimoji="0" lang="da-DK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SHIFT</a:t>
              </a: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-knappen nede, mens </a:t>
              </a:r>
              <a:b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</a:b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der trækkes i billedets hjørner  </a:t>
              </a:r>
            </a:p>
          </p:txBody>
        </p:sp>
        <p:grpSp>
          <p:nvGrpSpPr>
            <p:cNvPr id="44" name="Gruppe 57"/>
            <p:cNvGrpSpPr/>
            <p:nvPr/>
          </p:nvGrpSpPr>
          <p:grpSpPr>
            <a:xfrm>
              <a:off x="-454060" y="3593903"/>
              <a:ext cx="330033" cy="396146"/>
              <a:chOff x="1018031" y="5113037"/>
              <a:chExt cx="373412" cy="448177"/>
            </a:xfrm>
          </p:grpSpPr>
          <p:pic>
            <p:nvPicPr>
              <p:cNvPr id="46" name="Billede 58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1018031" y="5134460"/>
                <a:ext cx="373412" cy="426754"/>
              </a:xfrm>
              <a:prstGeom prst="rect"/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ounded Rectangle 25"/>
              <p:cNvSpPr/>
              <p:nvPr/>
            </p:nvSpPr>
            <p:spPr>
              <a:xfrm>
                <a:off x="1023497" y="511303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fontAlgn="auto" rtl="0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da-DK" sz="20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45" name="Billede 56"/>
            <p:cNvPicPr>
              <a:picLocks noChangeAspect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>
            <a:xfrm>
              <a:off x="-2046164" y="2756287"/>
              <a:ext cx="373380" cy="327688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/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layout/design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Højreklik på slide i venstre side 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et passende layout </a:t>
            </a:r>
            <a:b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 “drop ned” menuen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0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Alternativt kan du vælge layout direkte under knappen </a:t>
            </a:r>
            <a:r>
              <a:rPr kumimoji="0" lang="en-GB" sz="1000" b="1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Nyt slide</a:t>
            </a:r>
            <a:r>
              <a:rPr kumimoji="0" lang="en-GB" sz="1000" b="0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når 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2956531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okse tekst og billede m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rafik"/>
          <p:cNvSpPr/>
          <p:nvPr userDrawn="1"/>
        </p:nvSpPr>
        <p:spPr>
          <a:xfrm>
            <a:off x="0" y="1588"/>
            <a:ext cx="12189600" cy="6859588"/>
          </a:xfrm>
          <a:custGeom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marL="0" marR="0" lvl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titel</a:t>
            </a:r>
            <a:endParaRPr kumimoji="0" lang="en-GB" sz="10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emne</a:t>
            </a:r>
            <a:endParaRPr kumimoji="0" lang="en-GB" sz="10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1"/>
              <a:t>Overskrift i maksimalt to linjer</a:t>
            </a:r>
            <a:endParaRPr lang="da-DK"/>
          </a:p>
        </p:txBody>
      </p:sp>
      <p:sp>
        <p:nvSpPr>
          <p:cNvPr id="12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6566399" y="1941513"/>
            <a:ext cx="4464000" cy="3724925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1"/>
              <a:t>Klik på ikonet for at tilføje et billede</a:t>
            </a:r>
          </a:p>
        </p:txBody>
      </p:sp>
      <p:sp>
        <p:nvSpPr>
          <p:cNvPr id="10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898650"/>
            <a:ext cx="4462464" cy="379095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 dirty="1"/>
              <a:t>Indsæt tekst eller punktopstilling</a:t>
            </a:r>
          </a:p>
          <a:p>
            <a:pPr lvl="1"/>
            <a:r>
              <a:rPr lang="da-DK" dirty="1"/>
              <a:t>Andet niveau</a:t>
            </a:r>
          </a:p>
          <a:p>
            <a:pPr lvl="2"/>
            <a:r>
              <a:rPr lang="da-DK" dirty="1"/>
              <a:t>Tredje niveau</a:t>
            </a:r>
          </a:p>
          <a:p>
            <a:pPr lvl="3"/>
            <a:r>
              <a:rPr lang="da-DK" dirty="1"/>
              <a:t>Fjerde niveau</a:t>
            </a:r>
          </a:p>
          <a:p>
            <a:pPr lvl="4"/>
            <a:r>
              <a:rPr lang="da-DK" dirty="1"/>
              <a:t>Femte niveau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D37B1E-C366-494F-A587-962AD9AABC83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B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‹nr.›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3B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-2783394" y="1548000"/>
            <a:ext cx="2637735" cy="2220783"/>
            <a:chOff x="-2783394" y="2179188"/>
            <a:chExt cx="2637735" cy="2220783"/>
          </a:xfrm>
        </p:grpSpPr>
        <p:sp>
          <p:nvSpPr>
            <p:cNvPr id="26" name="AutoShape 4"/>
            <p:cNvSpPr/>
            <p:nvPr userDrawn="1"/>
          </p:nvSpPr>
          <p:spPr>
            <a:xfrm>
              <a:off x="-2783394" y="2179188"/>
              <a:ext cx="2637735" cy="2192908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kumimoji="0" lang="da-DK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 bokse tekst og billede med kant</a:t>
              </a:r>
              <a:endParaRPr kumimoji="0" lang="nb-NO" altLang="da-DK" sz="1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Niveau 1= </a:t>
              </a: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Underoverskrif</a:t>
              </a: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Klik på </a:t>
              </a: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TAB</a:t>
              </a: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-tasten én gang for at få 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Niveau 2 = Almindelig tekst 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Klik på </a:t>
              </a: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TAB</a:t>
              </a: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-tasten én gang til for at få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Niveau 3-5</a:t>
              </a: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= </a:t>
              </a: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Punktopstilling 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Tryk</a:t>
              </a:r>
              <a:r>
                <a:rPr kumimoji="0" lang="da-DK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ENTER </a:t>
              </a: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 ny linje. Brug </a:t>
              </a:r>
              <a:r>
                <a:rPr kumimoji="0" lang="da-DK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SHIFT+TAB</a:t>
              </a: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-tasterne for at komme tilbage</a:t>
              </a:r>
              <a:endParaRPr kumimoji="0" lang="nb-NO" altLang="da-DK" sz="1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Alternativt kan </a:t>
              </a:r>
              <a:r>
                <a:rPr kumimoji="0" lang="nb-NO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Forøg og Formindsk listeniveau </a:t>
              </a: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bruges til at hoppe mellem </a:t>
              </a:r>
              <a:b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nb-NO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tekst-typografierne</a:t>
              </a:r>
              <a:endParaRPr kumimoji="0" lang="nb-NO" altLang="da-DK" sz="1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7" name="Gruppe 3"/>
            <p:cNvGrpSpPr/>
            <p:nvPr userDrawn="1"/>
          </p:nvGrpSpPr>
          <p:grpSpPr>
            <a:xfrm>
              <a:off x="-2180364" y="4199517"/>
              <a:ext cx="419099" cy="196850"/>
              <a:chOff x="899631" y="2683904"/>
              <a:chExt cx="417987" cy="196850"/>
            </a:xfrm>
          </p:grpSpPr>
          <p:pic>
            <p:nvPicPr>
              <p:cNvPr id="46" name="Billede 5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899631" y="2683904"/>
                <a:ext cx="412750" cy="196850"/>
              </a:xfrm>
              <a:prstGeom prst="rect"/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ounded Rectangle 12"/>
              <p:cNvSpPr/>
              <p:nvPr/>
            </p:nvSpPr>
            <p:spPr>
              <a:xfrm>
                <a:off x="1121290" y="269501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fontAlgn="base" rtl="0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23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NeueLT Std Lt Cn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uppe 2"/>
            <p:cNvGrpSpPr/>
            <p:nvPr userDrawn="1"/>
          </p:nvGrpSpPr>
          <p:grpSpPr>
            <a:xfrm>
              <a:off x="-1665430" y="4203121"/>
              <a:ext cx="412750" cy="196850"/>
              <a:chOff x="1426434" y="3118743"/>
              <a:chExt cx="413649" cy="196850"/>
            </a:xfrm>
          </p:grpSpPr>
          <p:pic>
            <p:nvPicPr>
              <p:cNvPr id="30" name="Billede 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1435271" y="3118743"/>
                <a:ext cx="404812" cy="196850"/>
              </a:xfrm>
              <a:prstGeom prst="rect"/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Rounded Rectangle 12"/>
              <p:cNvSpPr/>
              <p:nvPr/>
            </p:nvSpPr>
            <p:spPr>
              <a:xfrm>
                <a:off x="1426434" y="312985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fontAlgn="base" rtl="0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23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NeueLT Std Lt Cn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8" name="Gruppe 47"/>
          <p:cNvGrpSpPr/>
          <p:nvPr userDrawn="1"/>
        </p:nvGrpSpPr>
        <p:grpSpPr>
          <a:xfrm>
            <a:off x="-2781153" y="3798092"/>
            <a:ext cx="2641303" cy="2091399"/>
            <a:chOff x="-2748102" y="1898650"/>
            <a:chExt cx="2641303" cy="2091399"/>
          </a:xfrm>
        </p:grpSpPr>
        <p:sp>
          <p:nvSpPr>
            <p:cNvPr id="49" name="TextBox 5"/>
            <p:cNvSpPr txBox="1">
              <a:spLocks noChangeArrowheads="1"/>
            </p:cNvSpPr>
            <p:nvPr userDrawn="1"/>
          </p:nvSpPr>
          <p:spPr>
            <a:xfrm>
              <a:off x="-2748102" y="1898650"/>
              <a:ext cx="2641303" cy="1705595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 eaLnBrk="0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 eaLnBrk="0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 eaLnBrk="0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 eaLnBrk="0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Indsæt baggrundsbillede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40"/>
                </a:spcAft>
                <a:buClrTx/>
                <a:buSzTx/>
                <a:buFontTx/>
                <a:buNone/>
                <a:defRPr/>
              </a:pP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1.</a:t>
              </a: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Klik på den grå baggrund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40"/>
                </a:spcAft>
                <a:buClrTx/>
                <a:buSzTx/>
                <a:buFontTx/>
                <a:buNone/>
                <a:defRPr/>
              </a:pP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2. </a:t>
              </a: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Klik på fanen </a:t>
              </a: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INDSÆT</a:t>
              </a: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og </a:t>
              </a:r>
              <a:b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</a:b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klik på knappen Billeder 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40"/>
                </a:spcAft>
                <a:buClrTx/>
                <a:buSzTx/>
                <a:buFontTx/>
                <a:buNone/>
                <a:defRPr/>
              </a:pP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3. </a:t>
              </a: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Find ønsket billede og klik </a:t>
              </a: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Indsæt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40"/>
                </a:spcAft>
                <a:buClrTx/>
                <a:buSzTx/>
                <a:buFontTx/>
                <a:buNone/>
                <a:defRPr/>
              </a:pP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4. Klik </a:t>
              </a: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Beskær </a:t>
              </a: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for at ændre</a:t>
              </a:r>
              <a:b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</a:b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billedets fokus/størrelse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40"/>
                </a:spcAft>
                <a:buClrTx/>
                <a:buSzTx/>
                <a:buFontTx/>
                <a:buNone/>
                <a:defRPr/>
              </a:pPr>
              <a:r>
                <a:rPr kumimoji="0" lang="da-DK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5. </a:t>
              </a: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Ønsker du at skalere billedet, </a:t>
              </a:r>
              <a:b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</a:b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så hold </a:t>
              </a:r>
              <a:r>
                <a:rPr kumimoji="0" lang="da-DK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SHIFT</a:t>
              </a: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-knappen nede, mens </a:t>
              </a:r>
              <a:b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</a:b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der trækkes i billedets hjørner  </a:t>
              </a:r>
            </a:p>
          </p:txBody>
        </p:sp>
        <p:grpSp>
          <p:nvGrpSpPr>
            <p:cNvPr id="50" name="Gruppe 57"/>
            <p:cNvGrpSpPr/>
            <p:nvPr/>
          </p:nvGrpSpPr>
          <p:grpSpPr>
            <a:xfrm>
              <a:off x="-454060" y="3593903"/>
              <a:ext cx="330033" cy="396146"/>
              <a:chOff x="1018031" y="5113037"/>
              <a:chExt cx="373412" cy="448177"/>
            </a:xfrm>
          </p:grpSpPr>
          <p:pic>
            <p:nvPicPr>
              <p:cNvPr id="52" name="Billede 58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1018031" y="5134460"/>
                <a:ext cx="373412" cy="426754"/>
              </a:xfrm>
              <a:prstGeom prst="rect"/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Rounded Rectangle 25"/>
              <p:cNvSpPr/>
              <p:nvPr/>
            </p:nvSpPr>
            <p:spPr>
              <a:xfrm>
                <a:off x="1023497" y="511303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fontAlgn="auto" rtl="0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da-DK" sz="20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51" name="Billede 56"/>
            <p:cNvPicPr>
              <a:picLocks noChangeAspect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>
            <a:xfrm>
              <a:off x="-2046164" y="2756287"/>
              <a:ext cx="373380" cy="327688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/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layout/design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Højreklik på slide i venstre side 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et passende layout </a:t>
            </a:r>
            <a:b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 “drop ned” menuen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0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Alternativt kan du vælge layout direkte under knappen </a:t>
            </a:r>
            <a:r>
              <a:rPr kumimoji="0" lang="en-GB" sz="1000" b="1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Nyt slide</a:t>
            </a:r>
            <a:r>
              <a:rPr kumimoji="0" lang="en-GB" sz="1000" b="0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når du laver et nyt slide</a:t>
            </a:r>
          </a:p>
        </p:txBody>
      </p:sp>
      <p:pic>
        <p:nvPicPr>
          <p:cNvPr id="32" name="Logo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395999" y="6047999"/>
            <a:ext cx="689234" cy="417600"/>
          </a:xfrm>
          <a:prstGeom prst="rect"/>
        </p:spPr>
      </p:pic>
      <p:pic>
        <p:nvPicPr>
          <p:cNvPr id="33" name="Billede 32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-2783091" y="1973"/>
            <a:ext cx="2638457" cy="1481952"/>
          </a:xfrm>
          <a:prstGeom prst="rect"/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48779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srgbClr val="003B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titel</a:t>
            </a:r>
            <a:endParaRPr kumimoji="0" lang="en-GB" sz="1000" b="1" i="0" u="none" strike="noStrike" kern="1200" cap="all" spc="0" normalizeH="0" baseline="0" noProof="0">
              <a:ln>
                <a:noFill/>
              </a:ln>
              <a:solidFill>
                <a:srgbClr val="003B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srgbClr val="003B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emne</a:t>
            </a:r>
            <a:endParaRPr kumimoji="0" lang="en-GB" sz="1000" b="1" i="0" u="none" strike="noStrike" kern="1200" cap="all" spc="0" normalizeH="0" baseline="0" noProof="0">
              <a:ln>
                <a:noFill/>
              </a:ln>
              <a:solidFill>
                <a:srgbClr val="003B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1"/>
              <a:t>Overskrift i maksimalt to linjer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D37B1E-C366-494F-A587-962AD9AABC83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B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‹nr.›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3B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1908175" y="1941512"/>
            <a:ext cx="9116086" cy="3726000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1"/>
              <a:t>Klik på ikonet for at tilføje et billede</a:t>
            </a:r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2783091" y="0"/>
            <a:ext cx="2638457" cy="1485897"/>
          </a:xfrm>
          <a:prstGeom prst="rect"/>
          <a:ln w="3175">
            <a:solidFill>
              <a:schemeClr val="accent5"/>
            </a:solidFill>
          </a:ln>
        </p:spPr>
      </p:pic>
      <p:grpSp>
        <p:nvGrpSpPr>
          <p:cNvPr id="15" name="Gruppe 14"/>
          <p:cNvGrpSpPr/>
          <p:nvPr userDrawn="1"/>
        </p:nvGrpSpPr>
        <p:grpSpPr>
          <a:xfrm>
            <a:off x="-2593570" y="1548000"/>
            <a:ext cx="2484101" cy="2698321"/>
            <a:chOff x="-2593570" y="4522748"/>
            <a:chExt cx="2484101" cy="2698321"/>
          </a:xfrm>
        </p:grpSpPr>
        <p:sp>
          <p:nvSpPr>
            <p:cNvPr id="16" name="TextBox 5"/>
            <p:cNvSpPr txBox="1">
              <a:spLocks noChangeArrowheads="1"/>
            </p:cNvSpPr>
            <p:nvPr userDrawn="1"/>
          </p:nvSpPr>
          <p:spPr>
            <a:xfrm>
              <a:off x="-2593570" y="4522748"/>
              <a:ext cx="2451171" cy="2308324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 eaLnBrk="0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 eaLnBrk="0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 eaLnBrk="0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 eaLnBrk="0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Billede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endParaRPr kumimoji="0" lang="da-DK" sz="1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Indsæt billede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40"/>
                </a:spcAft>
                <a:buClrTx/>
                <a:buSzTx/>
                <a:buFontTx/>
                <a:buNone/>
                <a:defRPr/>
              </a:pP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1.</a:t>
              </a: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Klik på det lille billede-indsættelsesikon </a:t>
              </a:r>
              <a:b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</a:b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 midten af pladsholderen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40"/>
                </a:spcAft>
                <a:buClrTx/>
                <a:buSzTx/>
                <a:buFontTx/>
                <a:buNone/>
                <a:defRPr/>
              </a:pP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2. </a:t>
              </a: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Indsæt det ønskede billede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40"/>
                </a:spcAft>
                <a:buClrTx/>
                <a:buSzTx/>
                <a:buFontTx/>
                <a:buNone/>
                <a:defRPr/>
              </a:pP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3.</a:t>
              </a: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Klik </a:t>
              </a: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Beskær </a:t>
              </a: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for at ændre</a:t>
              </a:r>
              <a:b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</a:b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billedets fokus/størrelse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40"/>
                </a:spcAft>
                <a:buClrTx/>
                <a:buSzTx/>
                <a:buFontTx/>
                <a:buNone/>
                <a:defRPr/>
              </a:pPr>
              <a:endParaRPr kumimoji="0" lang="da-DK" altLang="da-DK" sz="1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endParaRP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40"/>
                </a:spcAft>
                <a:buClrTx/>
                <a:buSzTx/>
                <a:buFontTx/>
                <a:buNone/>
                <a:defRPr/>
              </a:pPr>
              <a:endParaRPr kumimoji="0" lang="da-DK" altLang="da-DK" sz="1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endParaRP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40"/>
                </a:spcAft>
                <a:buClrTx/>
                <a:buSzTx/>
                <a:buFontTx/>
                <a:buNone/>
                <a:defRPr/>
              </a:pPr>
              <a:r>
                <a:rPr kumimoji="0" lang="da-DK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4. </a:t>
              </a: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Ønsker du at skalere billedet, så hold </a:t>
              </a:r>
              <a:r>
                <a:rPr kumimoji="0" lang="da-DK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SHIFT</a:t>
              </a: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17" name="Billede 58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-482849" y="6843857"/>
              <a:ext cx="330033" cy="377212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ounded Rectangle 25"/>
            <p:cNvSpPr/>
            <p:nvPr userDrawn="1"/>
          </p:nvSpPr>
          <p:spPr>
            <a:xfrm>
              <a:off x="-478018" y="6842378"/>
              <a:ext cx="185738" cy="152400"/>
            </a:xfrm>
            <a:prstGeom prst="roundRect">
              <a:avLst/>
            </a:prstGeom>
            <a:noFill/>
            <a:ln w="19050">
              <a:solidFill>
                <a:srgbClr val="E31E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da-DK" sz="20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9" name="Billede 56"/>
            <p:cNvPicPr>
              <a:picLocks noChangeAspect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>
            <a:xfrm>
              <a:off x="-482849" y="5950060"/>
              <a:ext cx="373380" cy="327688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/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layout/design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Højreklik på slide i venstre side 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et passende layout </a:t>
            </a:r>
            <a:b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 “drop ned” menuen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0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Alternativt kan du vælge layout direkte under knappen </a:t>
            </a:r>
            <a:r>
              <a:rPr kumimoji="0" lang="en-GB" sz="1000" b="1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Nyt slide</a:t>
            </a:r>
            <a:r>
              <a:rPr kumimoji="0" lang="en-GB" sz="1000" b="0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når 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1658202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 Two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685800" y="329938"/>
            <a:ext cx="10877550" cy="1270262"/>
          </a:xfrm>
          <a:prstGeom prst="rect"/>
        </p:spPr>
        <p:txBody>
          <a:bodyPr vert="horz" lIns="0" tIns="36000" rIns="0" bIns="72000" rtlCol="0" anchor="b">
            <a:noAutofit/>
          </a:bodyPr>
          <a:lstStyle/>
          <a:p>
            <a:r>
              <a:rPr lang="en-GB" dirty="1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5406528" cy="4457700"/>
          </a:xfrm>
        </p:spPr>
        <p:txBody>
          <a:bodyPr lIns="36000"/>
          <a:lstStyle>
            <a:lvl1pPr marL="407988" indent="-407988">
              <a:spcBef>
                <a:spcPts val="1800"/>
              </a:spcBef>
              <a:buClr>
                <a:srgbClr val="C00000"/>
              </a:buClr>
              <a:buSzPct val="60000"/>
              <a:buFontTx/>
              <a:buBlip>
                <a:blip r:embed="rId2"/>
              </a:buBlip>
              <a:defRPr/>
            </a:lvl1pPr>
            <a:lvl2pPr marL="804863" indent="-352425">
              <a:spcBef>
                <a:spcPct val="0"/>
              </a:spcBef>
              <a:buClr>
                <a:srgbClr val="C00000"/>
              </a:buClr>
              <a:buSzPct val="60000"/>
              <a:buFontTx/>
              <a:buBlip>
                <a:blip r:embed="rId2"/>
              </a:buBlip>
              <a:defRPr/>
            </a:lvl2pPr>
            <a:lvl3pPr marL="1168400" indent="-363538">
              <a:spcBef>
                <a:spcPct val="0"/>
              </a:spcBef>
              <a:buClr>
                <a:srgbClr val="C00000"/>
              </a:buClr>
              <a:buSzPct val="60000"/>
              <a:buFontTx/>
              <a:buBlip>
                <a:blip r:embed="rId2"/>
              </a:buBlip>
              <a:defRPr/>
            </a:lvl3pPr>
            <a:lvl4pPr marL="1005840" indent="0">
              <a:buClr>
                <a:srgbClr val="C00000"/>
              </a:buClr>
              <a:buNone/>
              <a:defRPr/>
            </a:lvl4pPr>
            <a:lvl5pPr marL="1280160" indent="0">
              <a:buClr>
                <a:srgbClr val="C00000"/>
              </a:buClr>
              <a:buNone/>
              <a:defRPr/>
            </a:lvl5pPr>
          </a:lstStyle>
          <a:p>
            <a:pPr lvl="0"/>
            <a:r>
              <a:rPr lang="en-GB" dirty="1"/>
              <a:t>Click to edit Master text styles</a:t>
            </a:r>
          </a:p>
          <a:p>
            <a:pPr lvl="1"/>
            <a:r>
              <a:rPr lang="en-GB" dirty="1"/>
              <a:t>Second level</a:t>
            </a:r>
          </a:p>
          <a:p>
            <a:pPr lvl="2"/>
            <a:r>
              <a:rPr lang="en-GB" dirty="1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idx="10"/>
          </p:nvPr>
        </p:nvSpPr>
        <p:spPr>
          <a:xfrm>
            <a:off x="6224530" y="1714500"/>
            <a:ext cx="5338820" cy="4457700"/>
          </a:xfrm>
        </p:spPr>
        <p:txBody>
          <a:bodyPr lIns="36000"/>
          <a:lstStyle>
            <a:lvl1pPr marL="407988" indent="-407988">
              <a:spcBef>
                <a:spcPts val="1800"/>
              </a:spcBef>
              <a:buClr>
                <a:srgbClr val="C00000"/>
              </a:buClr>
              <a:buSzPct val="60000"/>
              <a:buFontTx/>
              <a:buBlip>
                <a:blip r:embed="rId2"/>
              </a:buBlip>
              <a:defRPr/>
            </a:lvl1pPr>
            <a:lvl2pPr marL="804863" indent="-352425">
              <a:spcBef>
                <a:spcPct val="0"/>
              </a:spcBef>
              <a:buClr>
                <a:srgbClr val="C00000"/>
              </a:buClr>
              <a:buSzPct val="60000"/>
              <a:buFontTx/>
              <a:buBlip>
                <a:blip r:embed="rId2"/>
              </a:buBlip>
              <a:defRPr/>
            </a:lvl2pPr>
            <a:lvl3pPr marL="1168400" indent="-363538">
              <a:spcBef>
                <a:spcPct val="0"/>
              </a:spcBef>
              <a:buClr>
                <a:srgbClr val="C00000"/>
              </a:buClr>
              <a:buSzPct val="60000"/>
              <a:buFontTx/>
              <a:buBlip>
                <a:blip r:embed="rId2"/>
              </a:buBlip>
              <a:defRPr/>
            </a:lvl3pPr>
            <a:lvl4pPr marL="1005840" indent="0">
              <a:buClr>
                <a:srgbClr val="C00000"/>
              </a:buClr>
              <a:buNone/>
              <a:defRPr/>
            </a:lvl4pPr>
            <a:lvl5pPr marL="1280160" indent="0">
              <a:buClr>
                <a:srgbClr val="C00000"/>
              </a:buClr>
              <a:buNone/>
              <a:defRPr/>
            </a:lvl5pPr>
          </a:lstStyle>
          <a:p>
            <a:pPr lvl="0"/>
            <a:r>
              <a:rPr lang="en-GB" dirty="1"/>
              <a:t>Click to edit Master text styles</a:t>
            </a:r>
          </a:p>
          <a:p>
            <a:pPr lvl="1"/>
            <a:r>
              <a:rPr lang="en-GB" dirty="1"/>
              <a:t>Second level</a:t>
            </a:r>
          </a:p>
          <a:p>
            <a:pPr lvl="2"/>
            <a:r>
              <a:rPr lang="en-GB" dirty="1"/>
              <a:t>Third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1"/>
              <a:t>© EG A/S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6974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afik"/>
          <p:cNvSpPr/>
          <p:nvPr userDrawn="1"/>
        </p:nvSpPr>
        <p:spPr>
          <a:xfrm>
            <a:off x="0" y="1588"/>
            <a:ext cx="12189600" cy="6859588"/>
          </a:xfrm>
          <a:custGeom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marL="0" marR="0" lvl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titel</a:t>
            </a:r>
            <a:endParaRPr kumimoji="0" lang="en-GB" sz="10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emne</a:t>
            </a:r>
            <a:endParaRPr kumimoji="0" lang="en-GB" sz="10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1"/>
              <a:t>Overskrift i maksimalt to linjer</a:t>
            </a:r>
            <a:endParaRPr lang="en-GB"/>
          </a:p>
        </p:txBody>
      </p:sp>
      <p:sp>
        <p:nvSpPr>
          <p:cNvPr id="6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1908176" y="1941513"/>
            <a:ext cx="9116090" cy="3724925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1"/>
              <a:t>Klik på ikonet for at tilføje et billede</a:t>
            </a:r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D37B1E-C366-494F-A587-962AD9AABC83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B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‹nr.›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3B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593570" y="1548000"/>
            <a:ext cx="2484101" cy="2698321"/>
            <a:chOff x="-2593570" y="4522748"/>
            <a:chExt cx="2484101" cy="2698321"/>
          </a:xfrm>
        </p:grpSpPr>
        <p:sp>
          <p:nvSpPr>
            <p:cNvPr id="16" name="TextBox 5"/>
            <p:cNvSpPr txBox="1">
              <a:spLocks noChangeArrowheads="1"/>
            </p:cNvSpPr>
            <p:nvPr userDrawn="1"/>
          </p:nvSpPr>
          <p:spPr>
            <a:xfrm>
              <a:off x="-2593570" y="4522748"/>
              <a:ext cx="2451171" cy="2308324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 eaLnBrk="0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 eaLnBrk="0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 eaLnBrk="0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 eaLnBrk="0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Billede med kant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endParaRPr kumimoji="0" lang="da-DK" sz="1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Indsæt billede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40"/>
                </a:spcAft>
                <a:buClrTx/>
                <a:buSzTx/>
                <a:buFontTx/>
                <a:buNone/>
                <a:defRPr/>
              </a:pP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1.</a:t>
              </a: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Klik på det lille billede-indsættelsesikon </a:t>
              </a:r>
              <a:b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</a:b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 midten af pladsholderen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40"/>
                </a:spcAft>
                <a:buClrTx/>
                <a:buSzTx/>
                <a:buFontTx/>
                <a:buNone/>
                <a:defRPr/>
              </a:pP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2. </a:t>
              </a: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Indsæt det ønskede billede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40"/>
                </a:spcAft>
                <a:buClrTx/>
                <a:buSzTx/>
                <a:buFontTx/>
                <a:buNone/>
                <a:defRPr/>
              </a:pP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3.</a:t>
              </a: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Klik </a:t>
              </a:r>
              <a:r>
                <a:rPr kumimoji="0" 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Beskær </a:t>
              </a: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for at ændre</a:t>
              </a:r>
              <a:b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</a:br>
              <a:r>
                <a:rPr kumimoji="0" 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billedets fokus/størrelse</a:t>
              </a: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40"/>
                </a:spcAft>
                <a:buClrTx/>
                <a:buSzTx/>
                <a:buFontTx/>
                <a:buNone/>
                <a:defRPr/>
              </a:pPr>
              <a:endParaRPr kumimoji="0" lang="da-DK" altLang="da-DK" sz="1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endParaRP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40"/>
                </a:spcAft>
                <a:buClrTx/>
                <a:buSzTx/>
                <a:buFontTx/>
                <a:buNone/>
                <a:defRPr/>
              </a:pPr>
              <a:endParaRPr kumimoji="0" lang="da-DK" altLang="da-DK" sz="1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endParaRPr>
            </a:p>
            <a:p>
              <a:pPr marL="0" marR="0" lvl="0" indent="0" algn="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40"/>
                </a:spcAft>
                <a:buClrTx/>
                <a:buSzTx/>
                <a:buFontTx/>
                <a:buNone/>
                <a:defRPr/>
              </a:pPr>
              <a:r>
                <a:rPr kumimoji="0" lang="da-DK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4. </a:t>
              </a: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Ønsker du at skalere billedet, så hold </a:t>
              </a:r>
              <a:r>
                <a:rPr kumimoji="0" lang="da-DK" altLang="da-DK" sz="1000" b="1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SHIFT</a:t>
              </a:r>
              <a:r>
                <a:rPr kumimoji="0" lang="da-DK" altLang="da-DK" sz="1000" b="0" i="0" u="none" strike="noStrike" kern="1200" cap="none" spc="0" normalizeH="0" baseline="0" noProof="1" dirty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17" name="Billede 58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>
            <a:xfrm>
              <a:off x="-482849" y="6843857"/>
              <a:ext cx="330033" cy="377212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ounded Rectangle 25"/>
            <p:cNvSpPr/>
            <p:nvPr userDrawn="1"/>
          </p:nvSpPr>
          <p:spPr>
            <a:xfrm>
              <a:off x="-478018" y="6842378"/>
              <a:ext cx="185738" cy="152400"/>
            </a:xfrm>
            <a:prstGeom prst="roundRect">
              <a:avLst/>
            </a:prstGeom>
            <a:noFill/>
            <a:ln w="19050">
              <a:solidFill>
                <a:srgbClr val="E31E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fontAlgn="auto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da-DK" sz="20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27" name="Billede 56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-482849" y="5950060"/>
              <a:ext cx="373380" cy="327688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/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layout/design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Højreklik på slide i venstre side 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et passende layout </a:t>
            </a:r>
            <a:b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 “drop ned” menuen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0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Alternativt kan du vælge layout direkte under knappen </a:t>
            </a:r>
            <a:r>
              <a:rPr kumimoji="0" lang="en-GB" sz="1000" b="1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Nyt slide</a:t>
            </a:r>
            <a:r>
              <a:rPr kumimoji="0" lang="en-GB" sz="1000" b="0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når du laver et nyt slide</a:t>
            </a:r>
          </a:p>
        </p:txBody>
      </p:sp>
      <p:pic>
        <p:nvPicPr>
          <p:cNvPr id="21" name="Logo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395999" y="6047999"/>
            <a:ext cx="689234" cy="417600"/>
          </a:xfrm>
          <a:prstGeom prst="rect"/>
        </p:spPr>
      </p:pic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2783091" y="1972"/>
            <a:ext cx="2638457" cy="1481952"/>
          </a:xfrm>
          <a:prstGeom prst="rect"/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896986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srgbClr val="003B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titel</a:t>
            </a:r>
            <a:endParaRPr kumimoji="0" lang="en-GB" sz="1000" b="1" i="0" u="none" strike="noStrike" kern="1200" cap="all" spc="0" normalizeH="0" baseline="0" noProof="0">
              <a:ln>
                <a:noFill/>
              </a:ln>
              <a:solidFill>
                <a:srgbClr val="003B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srgbClr val="003B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emne</a:t>
            </a:r>
            <a:endParaRPr kumimoji="0" lang="en-GB" sz="1000" b="1" i="0" u="none" strike="noStrike" kern="1200" cap="all" spc="0" normalizeH="0" baseline="0" noProof="0">
              <a:ln>
                <a:noFill/>
              </a:ln>
              <a:solidFill>
                <a:srgbClr val="003B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1"/>
              <a:t>Overskrift i maksimalt to linjer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D37B1E-C366-494F-A587-962AD9AABC83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B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‹nr.›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3B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 userDrawn="1"/>
        </p:nvSpPr>
        <p:spPr>
          <a:xfrm>
            <a:off x="-2593570" y="1548000"/>
            <a:ext cx="2451171" cy="153888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Overskrift</a:t>
            </a:r>
          </a:p>
        </p:txBody>
      </p:sp>
      <p:sp>
        <p:nvSpPr>
          <p:cNvPr id="1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/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layout/design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Højreklik på slide i venstre side 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et passende layout </a:t>
            </a:r>
            <a:b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 “drop ned” menuen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0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Alternativt kan du vælge layout direkte under knappen </a:t>
            </a:r>
            <a:r>
              <a:rPr kumimoji="0" lang="en-GB" sz="1000" b="1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Nyt slide</a:t>
            </a:r>
            <a:r>
              <a:rPr kumimoji="0" lang="en-GB" sz="1000" b="0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når 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415161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Overskrift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"/>
          <p:cNvSpPr/>
          <p:nvPr userDrawn="1"/>
        </p:nvSpPr>
        <p:spPr>
          <a:xfrm>
            <a:off x="0" y="1588"/>
            <a:ext cx="12189600" cy="6859588"/>
          </a:xfrm>
          <a:custGeom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marL="0" marR="0" lvl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titel</a:t>
            </a:r>
            <a:endParaRPr kumimoji="0" lang="en-GB" sz="10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emne</a:t>
            </a:r>
            <a:endParaRPr kumimoji="0" lang="en-GB" sz="10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1"/>
              <a:t>Overskrift i maksimalt to linjer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D37B1E-C366-494F-A587-962AD9AABC83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B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‹nr.›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3B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>
          <a:xfrm>
            <a:off x="-2593570" y="1548000"/>
            <a:ext cx="2451171" cy="153888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Overskrift med kant</a:t>
            </a:r>
          </a:p>
        </p:txBody>
      </p:sp>
      <p:sp>
        <p:nvSpPr>
          <p:cNvPr id="1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/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layout/design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Højreklik på slide i venstre side 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et passende layout </a:t>
            </a:r>
            <a:b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 “drop ned” menuen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0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Alternativt kan du vælge layout direkte under knappen </a:t>
            </a:r>
            <a:r>
              <a:rPr kumimoji="0" lang="en-GB" sz="1000" b="1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Nyt slide</a:t>
            </a:r>
            <a:r>
              <a:rPr kumimoji="0" lang="en-GB" sz="1000" b="0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når du laver et nyt slide</a:t>
            </a:r>
          </a:p>
        </p:txBody>
      </p:sp>
      <p:pic>
        <p:nvPicPr>
          <p:cNvPr id="12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95999" y="6047999"/>
            <a:ext cx="689234" cy="4176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134030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srgbClr val="003B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titel</a:t>
            </a:r>
            <a:endParaRPr kumimoji="0" lang="en-GB" sz="1000" b="1" i="0" u="none" strike="noStrike" kern="1200" cap="all" spc="0" normalizeH="0" baseline="0" noProof="0">
              <a:ln>
                <a:noFill/>
              </a:ln>
              <a:solidFill>
                <a:srgbClr val="003B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srgbClr val="003B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emne</a:t>
            </a:r>
            <a:endParaRPr kumimoji="0" lang="en-GB" sz="1000" b="1" i="0" u="none" strike="noStrike" kern="1200" cap="all" spc="0" normalizeH="0" baseline="0" noProof="0">
              <a:ln>
                <a:noFill/>
              </a:ln>
              <a:solidFill>
                <a:srgbClr val="003B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D37B1E-C366-494F-A587-962AD9AABC83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B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‹nr.›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3B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 userDrawn="1"/>
        </p:nvSpPr>
        <p:spPr>
          <a:xfrm>
            <a:off x="-2593570" y="1548000"/>
            <a:ext cx="2451171" cy="153888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Tomt</a:t>
            </a:r>
          </a:p>
        </p:txBody>
      </p:sp>
      <p:sp>
        <p:nvSpPr>
          <p:cNvPr id="6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/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layout/design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Højreklik på slide i venstre side 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et passende layout </a:t>
            </a:r>
            <a:b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 “drop ned” menuen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0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Alternativt kan du vælge layout direkte under knappen </a:t>
            </a:r>
            <a:r>
              <a:rPr kumimoji="0" lang="en-GB" sz="1000" b="1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Nyt slide</a:t>
            </a:r>
            <a:r>
              <a:rPr kumimoji="0" lang="en-GB" sz="1000" b="0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når 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1740471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fik"/>
          <p:cNvSpPr/>
          <p:nvPr userDrawn="1"/>
        </p:nvSpPr>
        <p:spPr>
          <a:xfrm>
            <a:off x="0" y="1588"/>
            <a:ext cx="12189600" cy="6859588"/>
          </a:xfrm>
          <a:custGeom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marL="0" marR="0" lvl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titel</a:t>
            </a:r>
            <a:endParaRPr kumimoji="0" lang="en-GB" sz="10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emne</a:t>
            </a:r>
            <a:endParaRPr kumimoji="0" lang="en-GB" sz="10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D37B1E-C366-494F-A587-962AD9AABC83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B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‹nr.›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3B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>
          <a:xfrm>
            <a:off x="-2593570" y="1548000"/>
            <a:ext cx="2451171" cy="153888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Tomt med kant</a:t>
            </a:r>
          </a:p>
        </p:txBody>
      </p:sp>
      <p:sp>
        <p:nvSpPr>
          <p:cNvPr id="10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/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layout/design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Højreklik på slide i venstre side 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1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et passende layout </a:t>
            </a:r>
            <a:b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 “drop ned” menuen</a:t>
            </a:r>
          </a:p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"/>
              </a:spcAft>
              <a:buClrTx/>
              <a:buSzTx/>
              <a:buFontTx/>
              <a:buNone/>
              <a:defRPr/>
            </a:pPr>
            <a:r>
              <a:rPr kumimoji="0" lang="en-GB" sz="1000" b="0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Alternativt kan du vælge layout direkte under knappen </a:t>
            </a:r>
            <a:r>
              <a:rPr kumimoji="0" lang="en-GB" sz="1000" b="1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Nyt slide</a:t>
            </a:r>
            <a:r>
              <a:rPr kumimoji="0" lang="en-GB" sz="1000" b="0" i="1" u="none" strike="noStrike" kern="1200" cap="none" spc="0" normalizeH="0" baseline="0" noProof="1" dirty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når du laver et nyt slide</a:t>
            </a:r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95999" y="6047999"/>
            <a:ext cx="689234" cy="4176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1021643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 Content w/White Contrast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685800" y="329938"/>
            <a:ext cx="6890657" cy="1270262"/>
          </a:xfrm>
          <a:prstGeom prst="rect"/>
        </p:spPr>
        <p:txBody>
          <a:bodyPr vert="horz" lIns="0" tIns="36000" rIns="0" bIns="72000" rtlCol="0" anchor="b">
            <a:noAutofit/>
          </a:bodyPr>
          <a:lstStyle/>
          <a:p>
            <a:r>
              <a:rPr lang="en-GB" dirty="1"/>
              <a:t>Click to edit Master title style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85799" y="1714500"/>
            <a:ext cx="6890658" cy="4457700"/>
          </a:xfrm>
        </p:spPr>
        <p:txBody>
          <a:bodyPr lIns="36000"/>
          <a:lstStyle>
            <a:lvl1pPr marL="407988" indent="-407988">
              <a:spcBef>
                <a:spcPts val="1800"/>
              </a:spcBef>
              <a:buClr>
                <a:srgbClr val="C00000"/>
              </a:buClr>
              <a:buSzPct val="60000"/>
              <a:buFontTx/>
              <a:buBlip>
                <a:blip r:embed="rId2"/>
              </a:buBlip>
              <a:defRPr/>
            </a:lvl1pPr>
            <a:lvl2pPr marL="804863" indent="-352425">
              <a:spcBef>
                <a:spcPct val="0"/>
              </a:spcBef>
              <a:buClr>
                <a:srgbClr val="C00000"/>
              </a:buClr>
              <a:buSzPct val="60000"/>
              <a:buFontTx/>
              <a:buBlip>
                <a:blip r:embed="rId2"/>
              </a:buBlip>
              <a:defRPr/>
            </a:lvl2pPr>
            <a:lvl3pPr marL="1168400" indent="-363538">
              <a:spcBef>
                <a:spcPct val="0"/>
              </a:spcBef>
              <a:buClr>
                <a:srgbClr val="C00000"/>
              </a:buClr>
              <a:buSzPct val="60000"/>
              <a:buFontTx/>
              <a:buBlip>
                <a:blip r:embed="rId2"/>
              </a:buBlip>
              <a:defRPr/>
            </a:lvl3pPr>
            <a:lvl4pPr marL="1005840" indent="0">
              <a:buClr>
                <a:srgbClr val="C00000"/>
              </a:buClr>
              <a:buNone/>
              <a:defRPr/>
            </a:lvl4pPr>
            <a:lvl5pPr marL="1280160" indent="0">
              <a:buClr>
                <a:srgbClr val="C00000"/>
              </a:buClr>
              <a:buNone/>
              <a:defRPr/>
            </a:lvl5pPr>
          </a:lstStyle>
          <a:p>
            <a:pPr lvl="0"/>
            <a:r>
              <a:rPr lang="en-GB" dirty="1"/>
              <a:t>Click to edit Master text styles</a:t>
            </a:r>
          </a:p>
          <a:p>
            <a:pPr lvl="1"/>
            <a:r>
              <a:rPr lang="en-GB" dirty="1"/>
              <a:t>Second level</a:t>
            </a:r>
          </a:p>
          <a:p>
            <a:pPr lvl="2"/>
            <a:r>
              <a:rPr lang="en-GB" dirty="1"/>
              <a:t>Third level</a:t>
            </a:r>
          </a:p>
        </p:txBody>
      </p:sp>
      <p:sp>
        <p:nvSpPr>
          <p:cNvPr id="4" name="Rounded Rectangle 3"/>
          <p:cNvSpPr/>
          <p:nvPr userDrawn="1"/>
        </p:nvSpPr>
        <p:spPr>
          <a:xfrm rot="20705220">
            <a:off x="8548640" y="-623386"/>
            <a:ext cx="4130668" cy="5434752"/>
          </a:xfrm>
          <a:custGeom>
            <a:gdLst>
              <a:gd name="connsiteX0" fmla="*/ 0 w 5624372"/>
              <a:gd name="connsiteY0" fmla="*/ 878882 h 5273189"/>
              <a:gd name="connsiteX1" fmla="*/ 878882 w 5624372"/>
              <a:gd name="connsiteY1" fmla="*/ 0 h 5273189"/>
              <a:gd name="connsiteX2" fmla="*/ 4745490 w 5624372"/>
              <a:gd name="connsiteY2" fmla="*/ 0 h 5273189"/>
              <a:gd name="connsiteX3" fmla="*/ 5624372 w 5624372"/>
              <a:gd name="connsiteY3" fmla="*/ 878882 h 5273189"/>
              <a:gd name="connsiteX4" fmla="*/ 5624372 w 5624372"/>
              <a:gd name="connsiteY4" fmla="*/ 4394307 h 5273189"/>
              <a:gd name="connsiteX5" fmla="*/ 4745490 w 5624372"/>
              <a:gd name="connsiteY5" fmla="*/ 5273189 h 5273189"/>
              <a:gd name="connsiteX6" fmla="*/ 878882 w 5624372"/>
              <a:gd name="connsiteY6" fmla="*/ 5273189 h 5273189"/>
              <a:gd name="connsiteX7" fmla="*/ 0 w 5624372"/>
              <a:gd name="connsiteY7" fmla="*/ 4394307 h 5273189"/>
              <a:gd name="connsiteX8" fmla="*/ 0 w 5624372"/>
              <a:gd name="connsiteY8" fmla="*/ 878882 h 5273189"/>
              <a:gd name="connsiteX0dup0" fmla="*/ 0 w 5624372"/>
              <a:gd name="connsiteY0dup0" fmla="*/ 878882 h 5273189"/>
              <a:gd name="connsiteX1dup0" fmla="*/ 878882 w 5624372"/>
              <a:gd name="connsiteY1dup0" fmla="*/ 0 h 5273189"/>
              <a:gd name="connsiteX2dup0" fmla="*/ 5624372 w 5624372"/>
              <a:gd name="connsiteY2dup0" fmla="*/ 878882 h 5273189"/>
              <a:gd name="connsiteX3dup0" fmla="*/ 5624372 w 5624372"/>
              <a:gd name="connsiteY3dup0" fmla="*/ 4394307 h 5273189"/>
              <a:gd name="connsiteX4dup0" fmla="*/ 4745490 w 5624372"/>
              <a:gd name="connsiteY4dup0" fmla="*/ 5273189 h 5273189"/>
              <a:gd name="connsiteX5dup0" fmla="*/ 878882 w 5624372"/>
              <a:gd name="connsiteY5dup0" fmla="*/ 5273189 h 5273189"/>
              <a:gd name="connsiteX6dup0" fmla="*/ 0 w 5624372"/>
              <a:gd name="connsiteY6dup0" fmla="*/ 4394307 h 5273189"/>
              <a:gd name="connsiteX7dup0" fmla="*/ 0 w 5624372"/>
              <a:gd name="connsiteY7dup0" fmla="*/ 878882 h 5273189"/>
              <a:gd name="connsiteX0dup0dup1" fmla="*/ 0 w 5624372"/>
              <a:gd name="connsiteY0dup0dup1" fmla="*/ 0 h 4394307"/>
              <a:gd name="connsiteX1dup0dup1" fmla="*/ 5624372 w 5624372"/>
              <a:gd name="connsiteY1dup0dup1" fmla="*/ 0 h 4394307"/>
              <a:gd name="connsiteX2dup0dup1" fmla="*/ 5624372 w 5624372"/>
              <a:gd name="connsiteY2dup0dup1" fmla="*/ 3515425 h 4394307"/>
              <a:gd name="connsiteX3dup0dup1" fmla="*/ 4745490 w 5624372"/>
              <a:gd name="connsiteY3dup0dup1" fmla="*/ 4394307 h 4394307"/>
              <a:gd name="connsiteX4dup0dup1" fmla="*/ 878882 w 5624372"/>
              <a:gd name="connsiteY4dup0dup1" fmla="*/ 4394307 h 4394307"/>
              <a:gd name="connsiteX5dup0dup1" fmla="*/ 0 w 5624372"/>
              <a:gd name="connsiteY5dup0dup1" fmla="*/ 3515425 h 4394307"/>
              <a:gd name="connsiteX6dup0dup1" fmla="*/ 0 w 5624372"/>
              <a:gd name="connsiteY6dup0dup1" fmla="*/ 0 h 4394307"/>
              <a:gd name="connsiteX0dup0dup1dup2" fmla="*/ 0 w 5624372"/>
              <a:gd name="connsiteY0dup0dup1dup2" fmla="*/ 648574 h 5042881"/>
              <a:gd name="connsiteX1dup0dup1dup2" fmla="*/ 5624372 w 5624372"/>
              <a:gd name="connsiteY1dup0dup1dup2" fmla="*/ 648574 h 5042881"/>
              <a:gd name="connsiteX2dup0dup1dup2" fmla="*/ 5624372 w 5624372"/>
              <a:gd name="connsiteY2dup0dup1dup2" fmla="*/ 4163999 h 5042881"/>
              <a:gd name="connsiteX3dup0dup1dup2" fmla="*/ 4745490 w 5624372"/>
              <a:gd name="connsiteY3dup0dup1dup2" fmla="*/ 5042881 h 5042881"/>
              <a:gd name="connsiteX4dup0dup1dup2" fmla="*/ 878882 w 5624372"/>
              <a:gd name="connsiteY4dup0dup1dup2" fmla="*/ 5042881 h 5042881"/>
              <a:gd name="connsiteX5dup0dup1dup2" fmla="*/ 0 w 5624372"/>
              <a:gd name="connsiteY5dup0dup1dup2" fmla="*/ 4163999 h 5042881"/>
              <a:gd name="connsiteX6dup0dup1dup2" fmla="*/ 0 w 5624372"/>
              <a:gd name="connsiteY6dup0dup1dup2" fmla="*/ 648574 h 5042881"/>
              <a:gd name="connsiteX0dup0dup1dup2dup3" fmla="*/ 0 w 5913075"/>
              <a:gd name="connsiteY0dup0dup1dup2dup3" fmla="*/ 409349 h 4803656"/>
              <a:gd name="connsiteX1dup0dup1dup2dup3" fmla="*/ 5624372 w 5913075"/>
              <a:gd name="connsiteY1dup0dup1dup2dup3" fmla="*/ 409349 h 4803656"/>
              <a:gd name="connsiteX2dup0dup1dup2dup3" fmla="*/ 5030186 w 5913075"/>
              <a:gd name="connsiteY2dup0dup1dup2dup3" fmla="*/ 3434326 h 4803656"/>
              <a:gd name="connsiteX3dup0dup1dup2dup3" fmla="*/ 4745490 w 5913075"/>
              <a:gd name="connsiteY3dup0dup1dup2dup3" fmla="*/ 4803656 h 4803656"/>
              <a:gd name="connsiteX4dup0dup1dup2dup3" fmla="*/ 878882 w 5913075"/>
              <a:gd name="connsiteY4dup0dup1dup2dup3" fmla="*/ 4803656 h 4803656"/>
              <a:gd name="connsiteX5dup0dup1dup2dup3" fmla="*/ 0 w 5913075"/>
              <a:gd name="connsiteY5dup0dup1dup2dup3" fmla="*/ 3924774 h 4803656"/>
              <a:gd name="connsiteX6dup0dup1dup2dup3" fmla="*/ 0 w 5913075"/>
              <a:gd name="connsiteY6dup0dup1dup2dup3" fmla="*/ 409349 h 4803656"/>
              <a:gd name="connsiteX0dup0dup1dup2dup3dup4" fmla="*/ 0 w 5913075"/>
              <a:gd name="connsiteY0dup0dup1dup2dup3dup4" fmla="*/ 409349 h 4803656"/>
              <a:gd name="connsiteX1dup0dup1dup2dup3dup4" fmla="*/ 5624372 w 5913075"/>
              <a:gd name="connsiteY1dup0dup1dup2dup3dup4" fmla="*/ 409349 h 4803656"/>
              <a:gd name="connsiteX2dup0dup1dup2dup3dup4" fmla="*/ 5030186 w 5913075"/>
              <a:gd name="connsiteY2dup0dup1dup2dup3dup4" fmla="*/ 3434326 h 4803656"/>
              <a:gd name="connsiteX3dup0dup1dup2dup3dup4" fmla="*/ 4745490 w 5913075"/>
              <a:gd name="connsiteY3dup0dup1dup2dup3dup4" fmla="*/ 4803656 h 4803656"/>
              <a:gd name="connsiteX4dup0dup1dup2dup3dup4" fmla="*/ 878882 w 5913075"/>
              <a:gd name="connsiteY4dup0dup1dup2dup3dup4" fmla="*/ 4803656 h 4803656"/>
              <a:gd name="connsiteX5dup0dup1dup2dup3dup4" fmla="*/ 0 w 5913075"/>
              <a:gd name="connsiteY5dup0dup1dup2dup3dup4" fmla="*/ 3924774 h 4803656"/>
              <a:gd name="connsiteX6dup0dup1dup2dup3dup4" fmla="*/ 0 w 5913075"/>
              <a:gd name="connsiteY6dup0dup1dup2dup3dup4" fmla="*/ 409349 h 4803656"/>
              <a:gd name="connsiteX0dup0dup1dup2dup3dup4dup5" fmla="*/ 0 w 5887565"/>
              <a:gd name="connsiteY0dup0dup1dup2dup3dup4dup5" fmla="*/ 409349 h 4803656"/>
              <a:gd name="connsiteX1dup0dup1dup2dup3dup4dup5" fmla="*/ 5624372 w 5887565"/>
              <a:gd name="connsiteY1dup0dup1dup2dup3dup4dup5" fmla="*/ 409349 h 4803656"/>
              <a:gd name="connsiteX2dup0dup1dup2dup3dup4dup5" fmla="*/ 5030186 w 5887565"/>
              <a:gd name="connsiteY2dup0dup1dup2dup3dup4dup5" fmla="*/ 3434326 h 4803656"/>
              <a:gd name="connsiteX3dup0dup1dup2dup3dup4dup5" fmla="*/ 4745490 w 5887565"/>
              <a:gd name="connsiteY3dup0dup1dup2dup3dup4dup5" fmla="*/ 4803656 h 4803656"/>
              <a:gd name="connsiteX4dup0dup1dup2dup3dup4dup5" fmla="*/ 878882 w 5887565"/>
              <a:gd name="connsiteY4dup0dup1dup2dup3dup4dup5" fmla="*/ 4803656 h 4803656"/>
              <a:gd name="connsiteX5dup0dup1dup2dup3dup4dup5" fmla="*/ 0 w 5887565"/>
              <a:gd name="connsiteY5dup0dup1dup2dup3dup4dup5" fmla="*/ 3924774 h 4803656"/>
              <a:gd name="connsiteX6dup0dup1dup2dup3dup4dup5" fmla="*/ 0 w 5887565"/>
              <a:gd name="connsiteY6dup0dup1dup2dup3dup4dup5" fmla="*/ 409349 h 4803656"/>
              <a:gd name="connsiteX0dup0dup1dup2dup3dup4dup5dup6" fmla="*/ 0 w 5906038"/>
              <a:gd name="connsiteY0dup0dup1dup2dup3dup4dup5dup6" fmla="*/ 409349 h 4803656"/>
              <a:gd name="connsiteX1dup0dup1dup2dup3dup4dup5dup6" fmla="*/ 5624372 w 5906038"/>
              <a:gd name="connsiteY1dup0dup1dup2dup3dup4dup5dup6" fmla="*/ 409349 h 4803656"/>
              <a:gd name="connsiteX2dup0dup1dup2dup3dup4dup5dup6" fmla="*/ 5030186 w 5906038"/>
              <a:gd name="connsiteY2dup0dup1dup2dup3dup4dup5dup6" fmla="*/ 3434326 h 4803656"/>
              <a:gd name="connsiteX3dup0dup1dup2dup3dup4dup5dup6" fmla="*/ 4745490 w 5906038"/>
              <a:gd name="connsiteY3dup0dup1dup2dup3dup4dup5dup6" fmla="*/ 4803656 h 4803656"/>
              <a:gd name="connsiteX4dup0dup1dup2dup3dup4dup5dup6" fmla="*/ 878882 w 5906038"/>
              <a:gd name="connsiteY4dup0dup1dup2dup3dup4dup5dup6" fmla="*/ 4803656 h 4803656"/>
              <a:gd name="connsiteX5dup0dup1dup2dup3dup4dup5dup6" fmla="*/ 0 w 5906038"/>
              <a:gd name="connsiteY5dup0dup1dup2dup3dup4dup5dup6" fmla="*/ 3924774 h 4803656"/>
              <a:gd name="connsiteX6dup0dup1dup2dup3dup4dup5dup6" fmla="*/ 0 w 5906038"/>
              <a:gd name="connsiteY6dup0dup1dup2dup3dup4dup5dup6" fmla="*/ 409349 h 4803656"/>
              <a:gd name="connsiteX0dup0dup1dup2dup3dup4dup5dup6dup7" fmla="*/ 0 w 5624432"/>
              <a:gd name="connsiteY0dup0dup1dup2dup3dup4dup5dup6dup7" fmla="*/ 284538 h 4678845"/>
              <a:gd name="connsiteX1dup0dup1dup2dup3dup4dup5dup6dup7" fmla="*/ 5624372 w 5624432"/>
              <a:gd name="connsiteY1dup0dup1dup2dup3dup4dup5dup6dup7" fmla="*/ 284538 h 4678845"/>
              <a:gd name="connsiteX2dup0dup1dup2dup3dup4dup5dup6dup7" fmla="*/ 5030186 w 5624432"/>
              <a:gd name="connsiteY2dup0dup1dup2dup3dup4dup5dup6dup7" fmla="*/ 3309515 h 4678845"/>
              <a:gd name="connsiteX3dup0dup1dup2dup3dup4dup5dup6dup7" fmla="*/ 4745490 w 5624432"/>
              <a:gd name="connsiteY3dup0dup1dup2dup3dup4dup5dup6dup7" fmla="*/ 4678845 h 4678845"/>
              <a:gd name="connsiteX4dup0dup1dup2dup3dup4dup5dup6dup7" fmla="*/ 878882 w 5624432"/>
              <a:gd name="connsiteY4dup0dup1dup2dup3dup4dup5dup6dup7" fmla="*/ 4678845 h 4678845"/>
              <a:gd name="connsiteX5dup0dup1dup2dup3dup4dup5dup6dup7" fmla="*/ 0 w 5624432"/>
              <a:gd name="connsiteY5dup0dup1dup2dup3dup4dup5dup6dup7" fmla="*/ 3799963 h 4678845"/>
              <a:gd name="connsiteX6dup0dup1dup2dup3dup4dup5dup6dup7" fmla="*/ 0 w 5624432"/>
              <a:gd name="connsiteY6dup0dup1dup2dup3dup4dup5dup6dup7" fmla="*/ 284538 h 4678845"/>
              <a:gd name="connsiteX0dup0dup1dup2dup3dup4dup5dup6dup7dup8" fmla="*/ 0 w 5624372"/>
              <a:gd name="connsiteY0dup0dup1dup2dup3dup4dup5dup6dup7dup8" fmla="*/ 263489 h 4657796"/>
              <a:gd name="connsiteX1dup0dup1dup2dup3dup4dup5dup6dup7dup8" fmla="*/ 5624372 w 5624372"/>
              <a:gd name="connsiteY1dup0dup1dup2dup3dup4dup5dup6dup7dup8" fmla="*/ 263489 h 4657796"/>
              <a:gd name="connsiteX2dup0dup1dup2dup3dup4dup5dup6dup7dup8" fmla="*/ 5030186 w 5624372"/>
              <a:gd name="connsiteY2dup0dup1dup2dup3dup4dup5dup6dup7dup8" fmla="*/ 3288466 h 4657796"/>
              <a:gd name="connsiteX3dup0dup1dup2dup3dup4dup5dup6dup7dup8" fmla="*/ 4745490 w 5624372"/>
              <a:gd name="connsiteY3dup0dup1dup2dup3dup4dup5dup6dup7dup8" fmla="*/ 4657796 h 4657796"/>
              <a:gd name="connsiteX4dup0dup1dup2dup3dup4dup5dup6dup7dup8" fmla="*/ 878882 w 5624372"/>
              <a:gd name="connsiteY4dup0dup1dup2dup3dup4dup5dup6dup7dup8" fmla="*/ 4657796 h 4657796"/>
              <a:gd name="connsiteX5dup0dup1dup2dup3dup4dup5dup6dup7dup8" fmla="*/ 0 w 5624372"/>
              <a:gd name="connsiteY5dup0dup1dup2dup3dup4dup5dup6dup7dup8" fmla="*/ 3778914 h 4657796"/>
              <a:gd name="connsiteX6dup0dup1dup2dup3dup4dup5dup6dup7dup8" fmla="*/ 0 w 5624372"/>
              <a:gd name="connsiteY6dup0dup1dup2dup3dup4dup5dup6dup7dup8" fmla="*/ 263489 h 4657796"/>
              <a:gd name="connsiteX0dup0dup1dup2dup3dup4dup5dup6dup7dup8dup9" fmla="*/ 0 w 5624372"/>
              <a:gd name="connsiteY0dup0dup1dup2dup3dup4dup5dup6dup7dup8dup9" fmla="*/ 3196 h 4397503"/>
              <a:gd name="connsiteX1dup0dup1dup2dup3dup4dup5dup6dup7dup8dup9" fmla="*/ 5624372 w 5624372"/>
              <a:gd name="connsiteY1dup0dup1dup2dup3dup4dup5dup6dup7dup8dup9" fmla="*/ 3196 h 4397503"/>
              <a:gd name="connsiteX2dup0dup1dup2dup3dup4dup5dup6dup7dup8dup9" fmla="*/ 5030186 w 5624372"/>
              <a:gd name="connsiteY2dup0dup1dup2dup3dup4dup5dup6dup7dup8dup9" fmla="*/ 3028173 h 4397503"/>
              <a:gd name="connsiteX3dup0dup1dup2dup3dup4dup5dup6dup7dup8dup9" fmla="*/ 4745490 w 5624372"/>
              <a:gd name="connsiteY3dup0dup1dup2dup3dup4dup5dup6dup7dup8dup9" fmla="*/ 4397503 h 4397503"/>
              <a:gd name="connsiteX4dup0dup1dup2dup3dup4dup5dup6dup7dup8dup9" fmla="*/ 878882 w 5624372"/>
              <a:gd name="connsiteY4dup0dup1dup2dup3dup4dup5dup6dup7dup8dup9" fmla="*/ 4397503 h 4397503"/>
              <a:gd name="connsiteX5dup0dup1dup2dup3dup4dup5dup6dup7dup8dup9" fmla="*/ 0 w 5624372"/>
              <a:gd name="connsiteY5dup0dup1dup2dup3dup4dup5dup6dup7dup8dup9" fmla="*/ 3518621 h 4397503"/>
              <a:gd name="connsiteX6dup0dup1dup2dup3dup4dup5dup6dup7dup8dup9" fmla="*/ 0 w 5624372"/>
              <a:gd name="connsiteY6dup0dup1dup2dup3dup4dup5dup6dup7dup8dup9" fmla="*/ 3196 h 4397503"/>
              <a:gd name="connsiteX0dup0dup1dup2dup3dup4dup5dup6dup7dup8dup9dup10" fmla="*/ 0 w 5103464"/>
              <a:gd name="connsiteY0dup0dup1dup2dup3dup4dup5dup6dup7dup8dup9dup10" fmla="*/ 0 h 4394307"/>
              <a:gd name="connsiteX1dup0dup1dup2dup3dup4dup5dup6dup7dup8dup9dup10" fmla="*/ 5103464 w 5103464"/>
              <a:gd name="connsiteY1dup0dup1dup2dup3dup4dup5dup6dup7dup8dup9dup10" fmla="*/ 1351147 h 4394307"/>
              <a:gd name="connsiteX2dup0dup1dup2dup3dup4dup5dup6dup7dup8dup9dup10" fmla="*/ 5030186 w 5103464"/>
              <a:gd name="connsiteY2dup0dup1dup2dup3dup4dup5dup6dup7dup8dup9dup10" fmla="*/ 3024977 h 4394307"/>
              <a:gd name="connsiteX3dup0dup1dup2dup3dup4dup5dup6dup7dup8dup9dup10" fmla="*/ 4745490 w 5103464"/>
              <a:gd name="connsiteY3dup0dup1dup2dup3dup4dup5dup6dup7dup8dup9dup10" fmla="*/ 4394307 h 4394307"/>
              <a:gd name="connsiteX4dup0dup1dup2dup3dup4dup5dup6dup7dup8dup9dup10" fmla="*/ 878882 w 5103464"/>
              <a:gd name="connsiteY4dup0dup1dup2dup3dup4dup5dup6dup7dup8dup9dup10" fmla="*/ 4394307 h 4394307"/>
              <a:gd name="connsiteX5dup0dup1dup2dup3dup4dup5dup6dup7dup8dup9dup10" fmla="*/ 0 w 5103464"/>
              <a:gd name="connsiteY5dup0dup1dup2dup3dup4dup5dup6dup7dup8dup9dup10" fmla="*/ 3515425 h 4394307"/>
              <a:gd name="connsiteX6dup0dup1dup2dup3dup4dup5dup6dup7dup8dup9dup10" fmla="*/ 0 w 5103464"/>
              <a:gd name="connsiteY6dup0dup1dup2dup3dup4dup5dup6dup7dup8dup9dup10" fmla="*/ 0 h 4394307"/>
              <a:gd name="connsiteX0dup0dup1dup2dup3dup4dup5dup6dup7dup8dup9dup10dup11" fmla="*/ 0 w 5103464"/>
              <a:gd name="connsiteY0dup0dup1dup2dup3dup4dup5dup6dup7dup8dup9dup10dup11" fmla="*/ 0 h 4394471"/>
              <a:gd name="connsiteX1dup0dup1dup2dup3dup4dup5dup6dup7dup8dup9dup10dup11" fmla="*/ 5103464 w 5103464"/>
              <a:gd name="connsiteY1dup0dup1dup2dup3dup4dup5dup6dup7dup8dup9dup10dup11" fmla="*/ 1351147 h 4394471"/>
              <a:gd name="connsiteX2dup0dup1dup2dup3dup4dup5dup6dup7dup8dup9dup10dup11" fmla="*/ 5030186 w 5103464"/>
              <a:gd name="connsiteY2dup0dup1dup2dup3dup4dup5dup6dup7dup8dup9dup10dup11" fmla="*/ 3024977 h 4394471"/>
              <a:gd name="connsiteX3dup0dup1dup2dup3dup4dup5dup6dup7dup8dup9dup10dup11" fmla="*/ 4745490 w 5103464"/>
              <a:gd name="connsiteY3dup0dup1dup2dup3dup4dup5dup6dup7dup8dup9dup10dup11" fmla="*/ 4394307 h 4394471"/>
              <a:gd name="connsiteX4dup0dup1dup2dup3dup4dup5dup6dup7dup8dup9dup10dup11" fmla="*/ 878882 w 5103464"/>
              <a:gd name="connsiteY4dup0dup1dup2dup3dup4dup5dup6dup7dup8dup9dup10dup11" fmla="*/ 4394307 h 4394471"/>
              <a:gd name="connsiteX5dup0dup1dup2dup3dup4dup5dup6dup7dup8dup9dup10dup11" fmla="*/ 0 w 5103464"/>
              <a:gd name="connsiteY5dup0dup1dup2dup3dup4dup5dup6dup7dup8dup9dup10dup11" fmla="*/ 3515425 h 4394471"/>
              <a:gd name="connsiteX6dup0dup1dup2dup3dup4dup5dup6dup7dup8dup9dup10dup11" fmla="*/ 0 w 5103464"/>
              <a:gd name="connsiteY6dup0dup1dup2dup3dup4dup5dup6dup7dup8dup9dup10dup11" fmla="*/ 0 h 4394471"/>
              <a:gd name="connsiteX0dup0dup1dup2dup3dup4dup5dup6dup7dup8dup9dup10dup11dup12" fmla="*/ 0 w 5451264"/>
              <a:gd name="connsiteY0dup0dup1dup2dup3dup4dup5dup6dup7dup8dup9dup10dup11dup12" fmla="*/ 0 h 4394468"/>
              <a:gd name="connsiteX1dup0dup1dup2dup3dup4dup5dup6dup7dup8dup9dup10dup11dup12" fmla="*/ 5451264 w 5451264"/>
              <a:gd name="connsiteY1dup0dup1dup2dup3dup4dup5dup6dup7dup8dup9dup10dup11dup12" fmla="*/ 1443775 h 4394468"/>
              <a:gd name="connsiteX2dup0dup1dup2dup3dup4dup5dup6dup7dup8dup9dup10dup11dup12" fmla="*/ 5030186 w 5451264"/>
              <a:gd name="connsiteY2dup0dup1dup2dup3dup4dup5dup6dup7dup8dup9dup10dup11dup12" fmla="*/ 3024977 h 4394468"/>
              <a:gd name="connsiteX3dup0dup1dup2dup3dup4dup5dup6dup7dup8dup9dup10dup11dup12" fmla="*/ 4745490 w 5451264"/>
              <a:gd name="connsiteY3dup0dup1dup2dup3dup4dup5dup6dup7dup8dup9dup10dup11dup12" fmla="*/ 4394307 h 4394468"/>
              <a:gd name="connsiteX4dup0dup1dup2dup3dup4dup5dup6dup7dup8dup9dup10dup11dup12" fmla="*/ 878882 w 5451264"/>
              <a:gd name="connsiteY4dup0dup1dup2dup3dup4dup5dup6dup7dup8dup9dup10dup11dup12" fmla="*/ 4394307 h 4394468"/>
              <a:gd name="connsiteX5dup0dup1dup2dup3dup4dup5dup6dup7dup8dup9dup10dup11dup12" fmla="*/ 0 w 5451264"/>
              <a:gd name="connsiteY5dup0dup1dup2dup3dup4dup5dup6dup7dup8dup9dup10dup11dup12" fmla="*/ 3515425 h 4394468"/>
              <a:gd name="connsiteX6dup0dup1dup2dup3dup4dup5dup6dup7dup8dup9dup10dup11dup12" fmla="*/ 0 w 5451264"/>
              <a:gd name="connsiteY6dup0dup1dup2dup3dup4dup5dup6dup7dup8dup9dup10dup11dup12" fmla="*/ 0 h 4394468"/>
              <a:gd name="connsiteX0dup0dup1dup2dup3dup4dup5dup6dup7dup8dup9dup10dup11dup12dup13" fmla="*/ 0 w 5764124"/>
              <a:gd name="connsiteY0dup0dup1dup2dup3dup4dup5dup6dup7dup8dup9dup10dup11dup12dup13" fmla="*/ 0 h 4394468"/>
              <a:gd name="connsiteX1dup0dup1dup2dup3dup4dup5dup6dup7dup8dup9dup10dup11dup12dup13" fmla="*/ 5451264 w 5764124"/>
              <a:gd name="connsiteY1dup0dup1dup2dup3dup4dup5dup6dup7dup8dup9dup10dup11dup12dup13" fmla="*/ 1443775 h 4394468"/>
              <a:gd name="connsiteX2dup0dup1dup2dup3dup4dup5dup6dup7dup8dup9dup10dup11dup12dup13" fmla="*/ 5060890 w 5764124"/>
              <a:gd name="connsiteY2dup0dup1dup2dup3dup4dup5dup6dup7dup8dup9dup10dup11dup12dup13" fmla="*/ 3023088 h 4394468"/>
              <a:gd name="connsiteX3dup0dup1dup2dup3dup4dup5dup6dup7dup8dup9dup10dup11dup12dup13" fmla="*/ 4745490 w 5764124"/>
              <a:gd name="connsiteY3dup0dup1dup2dup3dup4dup5dup6dup7dup8dup9dup10dup11dup12dup13" fmla="*/ 4394307 h 4394468"/>
              <a:gd name="connsiteX4dup0dup1dup2dup3dup4dup5dup6dup7dup8dup9dup10dup11dup12dup13" fmla="*/ 878882 w 5764124"/>
              <a:gd name="connsiteY4dup0dup1dup2dup3dup4dup5dup6dup7dup8dup9dup10dup11dup12dup13" fmla="*/ 4394307 h 4394468"/>
              <a:gd name="connsiteX5dup0dup1dup2dup3dup4dup5dup6dup7dup8dup9dup10dup11dup12dup13" fmla="*/ 0 w 5764124"/>
              <a:gd name="connsiteY5dup0dup1dup2dup3dup4dup5dup6dup7dup8dup9dup10dup11dup12dup13" fmla="*/ 3515425 h 4394468"/>
              <a:gd name="connsiteX6dup0dup1dup2dup3dup4dup5dup6dup7dup8dup9dup10dup11dup12dup13" fmla="*/ 0 w 5764124"/>
              <a:gd name="connsiteY6dup0dup1dup2dup3dup4dup5dup6dup7dup8dup9dup10dup11dup12dup13" fmla="*/ 0 h 4394468"/>
              <a:gd name="connsiteX0dup0dup1dup2dup3dup4dup5dup6dup7dup8dup9dup10dup11dup12dup13dup14" fmla="*/ 0 w 5791716"/>
              <a:gd name="connsiteY0dup0dup1dup2dup3dup4dup5dup6dup7dup8dup9dup10dup11dup12dup13dup14" fmla="*/ 0 h 4394307"/>
              <a:gd name="connsiteX1dup0dup1dup2dup3dup4dup5dup6dup7dup8dup9dup10dup11dup12dup13dup14" fmla="*/ 5451264 w 5791716"/>
              <a:gd name="connsiteY1dup0dup1dup2dup3dup4dup5dup6dup7dup8dup9dup10dup11dup12dup13dup14" fmla="*/ 1443775 h 4394307"/>
              <a:gd name="connsiteX2dup0dup1dup2dup3dup4dup5dup6dup7dup8dup9dup10dup11dup12dup13dup14" fmla="*/ 4745490 w 5791716"/>
              <a:gd name="connsiteY2dup0dup1dup2dup3dup4dup5dup6dup7dup8dup9dup10dup11dup12dup13dup14" fmla="*/ 4394307 h 4394307"/>
              <a:gd name="connsiteX3dup0dup1dup2dup3dup4dup5dup6dup7dup8dup9dup10dup11dup12dup13dup14" fmla="*/ 878882 w 5791716"/>
              <a:gd name="connsiteY3dup0dup1dup2dup3dup4dup5dup6dup7dup8dup9dup10dup11dup12dup13dup14" fmla="*/ 4394307 h 4394307"/>
              <a:gd name="connsiteX4dup0dup1dup2dup3dup4dup5dup6dup7dup8dup9dup10dup11dup12dup13dup14" fmla="*/ 0 w 5791716"/>
              <a:gd name="connsiteY4dup0dup1dup2dup3dup4dup5dup6dup7dup8dup9dup10dup11dup12dup13dup14" fmla="*/ 3515425 h 4394307"/>
              <a:gd name="connsiteX5dup0dup1dup2dup3dup4dup5dup6dup7dup8dup9dup10dup11dup12dup13dup14" fmla="*/ 0 w 5791716"/>
              <a:gd name="connsiteY5dup0dup1dup2dup3dup4dup5dup6dup7dup8dup9dup10dup11dup12dup13dup14" fmla="*/ 0 h 4394307"/>
              <a:gd name="connsiteX0dup0dup1dup2dup3dup4dup5dup6dup7dup8dup9dup10dup11dup12dup13dup14dup15" fmla="*/ 0 w 5457535"/>
              <a:gd name="connsiteY0dup0dup1dup2dup3dup4dup5dup6dup7dup8dup9dup10dup11dup12dup13dup14dup15" fmla="*/ 0 h 4394307"/>
              <a:gd name="connsiteX1dup0dup1dup2dup3dup4dup5dup6dup7dup8dup9dup10dup11dup12dup13dup14dup15" fmla="*/ 5451264 w 5457535"/>
              <a:gd name="connsiteY1dup0dup1dup2dup3dup4dup5dup6dup7dup8dup9dup10dup11dup12dup13dup14dup15" fmla="*/ 1443775 h 4394307"/>
              <a:gd name="connsiteX2dup0dup1dup2dup3dup4dup5dup6dup7dup8dup9dup10dup11dup12dup13dup14dup15" fmla="*/ 4745490 w 5457535"/>
              <a:gd name="connsiteY2dup0dup1dup2dup3dup4dup5dup6dup7dup8dup9dup10dup11dup12dup13dup14dup15" fmla="*/ 4394307 h 4394307"/>
              <a:gd name="connsiteX3dup0dup1dup2dup3dup4dup5dup6dup7dup8dup9dup10dup11dup12dup13dup14dup15" fmla="*/ 878882 w 5457535"/>
              <a:gd name="connsiteY3dup0dup1dup2dup3dup4dup5dup6dup7dup8dup9dup10dup11dup12dup13dup14dup15" fmla="*/ 4394307 h 4394307"/>
              <a:gd name="connsiteX4dup0dup1dup2dup3dup4dup5dup6dup7dup8dup9dup10dup11dup12dup13dup14dup15" fmla="*/ 0 w 5457535"/>
              <a:gd name="connsiteY4dup0dup1dup2dup3dup4dup5dup6dup7dup8dup9dup10dup11dup12dup13dup14dup15" fmla="*/ 3515425 h 4394307"/>
              <a:gd name="connsiteX5dup0dup1dup2dup3dup4dup5dup6dup7dup8dup9dup10dup11dup12dup13dup14dup15" fmla="*/ 0 w 5457535"/>
              <a:gd name="connsiteY5dup0dup1dup2dup3dup4dup5dup6dup7dup8dup9dup10dup11dup12dup13dup14dup15" fmla="*/ 0 h 4394307"/>
              <a:gd name="connsiteX0dup0dup1dup2dup3dup4dup5dup6dup7dup8dup9dup10dup11dup12dup13dup14dup15dup16" fmla="*/ 0 w 5452899"/>
              <a:gd name="connsiteY0dup0dup1dup2dup3dup4dup5dup6dup7dup8dup9dup10dup11dup12dup13dup14dup15dup16" fmla="*/ 0 h 4394307"/>
              <a:gd name="connsiteX1dup0dup1dup2dup3dup4dup5dup6dup7dup8dup9dup10dup11dup12dup13dup14dup15dup16" fmla="*/ 5451264 w 5452899"/>
              <a:gd name="connsiteY1dup0dup1dup2dup3dup4dup5dup6dup7dup8dup9dup10dup11dup12dup13dup14dup15dup16" fmla="*/ 1443775 h 4394307"/>
              <a:gd name="connsiteX2dup0dup1dup2dup3dup4dup5dup6dup7dup8dup9dup10dup11dup12dup13dup14dup15dup16" fmla="*/ 4745490 w 5452899"/>
              <a:gd name="connsiteY2dup0dup1dup2dup3dup4dup5dup6dup7dup8dup9dup10dup11dup12dup13dup14dup15dup16" fmla="*/ 4394307 h 4394307"/>
              <a:gd name="connsiteX3dup0dup1dup2dup3dup4dup5dup6dup7dup8dup9dup10dup11dup12dup13dup14dup15dup16" fmla="*/ 878882 w 5452899"/>
              <a:gd name="connsiteY3dup0dup1dup2dup3dup4dup5dup6dup7dup8dup9dup10dup11dup12dup13dup14dup15dup16" fmla="*/ 4394307 h 4394307"/>
              <a:gd name="connsiteX4dup0dup1dup2dup3dup4dup5dup6dup7dup8dup9dup10dup11dup12dup13dup14dup15dup16" fmla="*/ 0 w 5452899"/>
              <a:gd name="connsiteY4dup0dup1dup2dup3dup4dup5dup6dup7dup8dup9dup10dup11dup12dup13dup14dup15dup16" fmla="*/ 3515425 h 4394307"/>
              <a:gd name="connsiteX5dup0dup1dup2dup3dup4dup5dup6dup7dup8dup9dup10dup11dup12dup13dup14dup15dup16" fmla="*/ 0 w 5452899"/>
              <a:gd name="connsiteY5dup0dup1dup2dup3dup4dup5dup6dup7dup8dup9dup10dup11dup12dup13dup14dup15dup16" fmla="*/ 0 h 4394307"/>
              <a:gd name="connsiteX0dup0dup1dup2dup3dup4dup5dup6dup7dup8dup9dup10dup11dup12dup13dup14dup15dup16dup17" fmla="*/ 0 w 5452316"/>
              <a:gd name="connsiteY0dup0dup1dup2dup3dup4dup5dup6dup7dup8dup9dup10dup11dup12dup13dup14dup15dup16dup17" fmla="*/ 0 h 4394307"/>
              <a:gd name="connsiteX1dup0dup1dup2dup3dup4dup5dup6dup7dup8dup9dup10dup11dup12dup13dup14dup15dup16dup17" fmla="*/ 5450649 w 5452316"/>
              <a:gd name="connsiteY1dup0dup1dup2dup3dup4dup5dup6dup7dup8dup9dup10dup11dup12dup13dup14dup15dup16dup17" fmla="*/ 1483878 h 4394307"/>
              <a:gd name="connsiteX2dup0dup1dup2dup3dup4dup5dup6dup7dup8dup9dup10dup11dup12dup13dup14dup15dup16dup17" fmla="*/ 4745490 w 5452316"/>
              <a:gd name="connsiteY2dup0dup1dup2dup3dup4dup5dup6dup7dup8dup9dup10dup11dup12dup13dup14dup15dup16dup17" fmla="*/ 4394307 h 4394307"/>
              <a:gd name="connsiteX3dup0dup1dup2dup3dup4dup5dup6dup7dup8dup9dup10dup11dup12dup13dup14dup15dup16dup17" fmla="*/ 878882 w 5452316"/>
              <a:gd name="connsiteY3dup0dup1dup2dup3dup4dup5dup6dup7dup8dup9dup10dup11dup12dup13dup14dup15dup16dup17" fmla="*/ 4394307 h 4394307"/>
              <a:gd name="connsiteX4dup0dup1dup2dup3dup4dup5dup6dup7dup8dup9dup10dup11dup12dup13dup14dup15dup16dup17" fmla="*/ 0 w 5452316"/>
              <a:gd name="connsiteY4dup0dup1dup2dup3dup4dup5dup6dup7dup8dup9dup10dup11dup12dup13dup14dup15dup16dup17" fmla="*/ 3515425 h 4394307"/>
              <a:gd name="connsiteX5dup0dup1dup2dup3dup4dup5dup6dup7dup8dup9dup10dup11dup12dup13dup14dup15dup16dup17" fmla="*/ 0 w 5452316"/>
              <a:gd name="connsiteY5dup0dup1dup2dup3dup4dup5dup6dup7dup8dup9dup10dup11dup12dup13dup14dup15dup16dup17" fmla="*/ 0 h 4394307"/>
              <a:gd name="connsiteX0dup0dup1dup2dup3dup4dup5dup6dup7dup8dup9dup10dup11dup12dup13dup14dup15dup16dup17dup18" fmla="*/ 0 w 5450654"/>
              <a:gd name="connsiteY0dup0dup1dup2dup3dup4dup5dup6dup7dup8dup9dup10dup11dup12dup13dup14dup15dup16dup17dup18" fmla="*/ 0 h 4394742"/>
              <a:gd name="connsiteX1dup0dup1dup2dup3dup4dup5dup6dup7dup8dup9dup10dup11dup12dup13dup14dup15dup16dup17dup18" fmla="*/ 5450649 w 5450654"/>
              <a:gd name="connsiteY1dup0dup1dup2dup3dup4dup5dup6dup7dup8dup9dup10dup11dup12dup13dup14dup15dup16dup17dup18" fmla="*/ 1483878 h 4394742"/>
              <a:gd name="connsiteX2dup0dup1dup2dup3dup4dup5dup6dup7dup8dup9dup10dup11dup12dup13dup14dup15dup16dup17dup18" fmla="*/ 4745490 w 5450654"/>
              <a:gd name="connsiteY2dup0dup1dup2dup3dup4dup5dup6dup7dup8dup9dup10dup11dup12dup13dup14dup15dup16dup17dup18" fmla="*/ 4394307 h 4394742"/>
              <a:gd name="connsiteX3dup0dup1dup2dup3dup4dup5dup6dup7dup8dup9dup10dup11dup12dup13dup14dup15dup16dup17dup18" fmla="*/ 878882 w 5450654"/>
              <a:gd name="connsiteY3dup0dup1dup2dup3dup4dup5dup6dup7dup8dup9dup10dup11dup12dup13dup14dup15dup16dup17dup18" fmla="*/ 4394307 h 4394742"/>
              <a:gd name="connsiteX4dup0dup1dup2dup3dup4dup5dup6dup7dup8dup9dup10dup11dup12dup13dup14dup15dup16dup17dup18" fmla="*/ 0 w 5450654"/>
              <a:gd name="connsiteY4dup0dup1dup2dup3dup4dup5dup6dup7dup8dup9dup10dup11dup12dup13dup14dup15dup16dup17dup18" fmla="*/ 3515425 h 4394742"/>
              <a:gd name="connsiteX5dup0dup1dup2dup3dup4dup5dup6dup7dup8dup9dup10dup11dup12dup13dup14dup15dup16dup17dup18" fmla="*/ 0 w 5450654"/>
              <a:gd name="connsiteY5dup0dup1dup2dup3dup4dup5dup6dup7dup8dup9dup10dup11dup12dup13dup14dup15dup16dup17dup18" fmla="*/ 0 h 4394742"/>
              <a:gd name="connsiteX0dup0dup1dup2dup3dup4dup5dup6dup7dup8dup9dup10dup11dup12dup13dup14dup15dup16dup17dup18dup19" fmla="*/ 13453 w 5681129"/>
              <a:gd name="connsiteY0dup0dup1dup2dup3dup4dup5dup6dup7dup8dup9dup10dup11dup12dup13dup14dup15dup16dup17dup18dup19" fmla="*/ 0 h 5428225"/>
              <a:gd name="connsiteX1dup0dup1dup2dup3dup4dup5dup6dup7dup8dup9dup10dup11dup12dup13dup14dup15dup16dup17dup18dup19" fmla="*/ 5450649 w 5681129"/>
              <a:gd name="connsiteY1dup0dup1dup2dup3dup4dup5dup6dup7dup8dup9dup10dup11dup12dup13dup14dup15dup16dup17dup18dup19" fmla="*/ 2517168 h 5428225"/>
              <a:gd name="connsiteX2dup0dup1dup2dup3dup4dup5dup6dup7dup8dup9dup10dup11dup12dup13dup14dup15dup16dup17dup18dup19" fmla="*/ 4745490 w 5681129"/>
              <a:gd name="connsiteY2dup0dup1dup2dup3dup4dup5dup6dup7dup8dup9dup10dup11dup12dup13dup14dup15dup16dup17dup18dup19" fmla="*/ 5427597 h 5428225"/>
              <a:gd name="connsiteX3dup0dup1dup2dup3dup4dup5dup6dup7dup8dup9dup10dup11dup12dup13dup14dup15dup16dup17dup18dup19" fmla="*/ 878882 w 5681129"/>
              <a:gd name="connsiteY3dup0dup1dup2dup3dup4dup5dup6dup7dup8dup9dup10dup11dup12dup13dup14dup15dup16dup17dup18dup19" fmla="*/ 5427597 h 5428225"/>
              <a:gd name="connsiteX4dup0dup1dup2dup3dup4dup5dup6dup7dup8dup9dup10dup11dup12dup13dup14dup15dup16dup17dup18dup19" fmla="*/ 0 w 5681129"/>
              <a:gd name="connsiteY4dup0dup1dup2dup3dup4dup5dup6dup7dup8dup9dup10dup11dup12dup13dup14dup15dup16dup17dup18dup19" fmla="*/ 4548715 h 5428225"/>
              <a:gd name="connsiteX5dup0dup1dup2dup3dup4dup5dup6dup7dup8dup9dup10dup11dup12dup13dup14dup15dup16dup17dup18dup19" fmla="*/ 13453 w 5681129"/>
              <a:gd name="connsiteY5dup0dup1dup2dup3dup4dup5dup6dup7dup8dup9dup10dup11dup12dup13dup14dup15dup16dup17dup18dup19" fmla="*/ 0 h 5428225"/>
              <a:gd name="connsiteX0dup0dup1dup2dup3dup4dup5dup6dup7dup8dup9dup10dup11dup12dup13dup14dup15dup16dup17dup18dup19dup20" fmla="*/ 13453 w 5450685"/>
              <a:gd name="connsiteY0dup0dup1dup2dup3dup4dup5dup6dup7dup8dup9dup10dup11dup12dup13dup14dup15dup16dup17dup18dup19dup20" fmla="*/ 0 h 5427993"/>
              <a:gd name="connsiteX1dup0dup1dup2dup3dup4dup5dup6dup7dup8dup9dup10dup11dup12dup13dup14dup15dup16dup17dup18dup19dup20" fmla="*/ 5450649 w 5450685"/>
              <a:gd name="connsiteY1dup0dup1dup2dup3dup4dup5dup6dup7dup8dup9dup10dup11dup12dup13dup14dup15dup16dup17dup18dup19dup20" fmla="*/ 2517168 h 5427993"/>
              <a:gd name="connsiteX2dup0dup1dup2dup3dup4dup5dup6dup7dup8dup9dup10dup11dup12dup13dup14dup15dup16dup17dup18dup19dup20" fmla="*/ 4745490 w 5450685"/>
              <a:gd name="connsiteY2dup0dup1dup2dup3dup4dup5dup6dup7dup8dup9dup10dup11dup12dup13dup14dup15dup16dup17dup18dup19dup20" fmla="*/ 5427597 h 5427993"/>
              <a:gd name="connsiteX3dup0dup1dup2dup3dup4dup5dup6dup7dup8dup9dup10dup11dup12dup13dup14dup15dup16dup17dup18dup19dup20" fmla="*/ 878882 w 5450685"/>
              <a:gd name="connsiteY3dup0dup1dup2dup3dup4dup5dup6dup7dup8dup9dup10dup11dup12dup13dup14dup15dup16dup17dup18dup19dup20" fmla="*/ 5427597 h 5427993"/>
              <a:gd name="connsiteX4dup0dup1dup2dup3dup4dup5dup6dup7dup8dup9dup10dup11dup12dup13dup14dup15dup16dup17dup18dup19dup20" fmla="*/ 0 w 5450685"/>
              <a:gd name="connsiteY4dup0dup1dup2dup3dup4dup5dup6dup7dup8dup9dup10dup11dup12dup13dup14dup15dup16dup17dup18dup19dup20" fmla="*/ 4548715 h 5427993"/>
              <a:gd name="connsiteX5dup0dup1dup2dup3dup4dup5dup6dup7dup8dup9dup10dup11dup12dup13dup14dup15dup16dup17dup18dup19dup20" fmla="*/ 13453 w 5450685"/>
              <a:gd name="connsiteY5dup0dup1dup2dup3dup4dup5dup6dup7dup8dup9dup10dup11dup12dup13dup14dup15dup16dup17dup18dup19dup20" fmla="*/ 0 h 5427993"/>
              <a:gd name="connsiteX0dup0dup1dup2dup3dup4dup5dup6dup7dup8dup9dup10dup11dup12dup13dup14dup15dup16dup17dup18dup19dup20dup21" fmla="*/ 13453 w 4745506"/>
              <a:gd name="connsiteY0dup0dup1dup2dup3dup4dup5dup6dup7dup8dup9dup10dup11dup12dup13dup14dup15dup16dup17dup18dup19dup20dup21" fmla="*/ 0 h 5427876"/>
              <a:gd name="connsiteX1dup0dup1dup2dup3dup4dup5dup6dup7dup8dup9dup10dup11dup12dup13dup14dup15dup16dup17dup18dup19dup20dup21" fmla="*/ 4287210 w 4745506"/>
              <a:gd name="connsiteY1dup0dup1dup2dup3dup4dup5dup6dup7dup8dup9dup10dup11dup12dup13dup14dup15dup16dup17dup18dup19dup20dup21" fmla="*/ 1140246 h 5427876"/>
              <a:gd name="connsiteX2dup0dup1dup2dup3dup4dup5dup6dup7dup8dup9dup10dup11dup12dup13dup14dup15dup16dup17dup18dup19dup20dup21" fmla="*/ 4745490 w 4745506"/>
              <a:gd name="connsiteY2dup0dup1dup2dup3dup4dup5dup6dup7dup8dup9dup10dup11dup12dup13dup14dup15dup16dup17dup18dup19dup20dup21" fmla="*/ 5427597 h 5427876"/>
              <a:gd name="connsiteX3dup0dup1dup2dup3dup4dup5dup6dup7dup8dup9dup10dup11dup12dup13dup14dup15dup16dup17dup18dup19dup20dup21" fmla="*/ 878882 w 4745506"/>
              <a:gd name="connsiteY3dup0dup1dup2dup3dup4dup5dup6dup7dup8dup9dup10dup11dup12dup13dup14dup15dup16dup17dup18dup19dup20dup21" fmla="*/ 5427597 h 5427876"/>
              <a:gd name="connsiteX4dup0dup1dup2dup3dup4dup5dup6dup7dup8dup9dup10dup11dup12dup13dup14dup15dup16dup17dup18dup19dup20dup21" fmla="*/ 0 w 4745506"/>
              <a:gd name="connsiteY4dup0dup1dup2dup3dup4dup5dup6dup7dup8dup9dup10dup11dup12dup13dup14dup15dup16dup17dup18dup19dup20dup21" fmla="*/ 4548715 h 5427876"/>
              <a:gd name="connsiteX5dup0dup1dup2dup3dup4dup5dup6dup7dup8dup9dup10dup11dup12dup13dup14dup15dup16dup17dup18dup19dup20dup21" fmla="*/ 13453 w 4745506"/>
              <a:gd name="connsiteY5dup0dup1dup2dup3dup4dup5dup6dup7dup8dup9dup10dup11dup12dup13dup14dup15dup16dup17dup18dup19dup20dup21" fmla="*/ 0 h 5427876"/>
              <a:gd name="connsiteX0dup0dup1dup2dup3dup4dup5dup6dup7dup8dup9dup10dup11dup12dup13dup14dup15dup16dup17dup18dup19dup20dup21dup22" fmla="*/ 13453 w 4745548"/>
              <a:gd name="connsiteY0dup0dup1dup2dup3dup4dup5dup6dup7dup8dup9dup10dup11dup12dup13dup14dup15dup16dup17dup18dup19dup20dup21dup22" fmla="*/ 0 h 5427896"/>
              <a:gd name="connsiteX1dup0dup1dup2dup3dup4dup5dup6dup7dup8dup9dup10dup11dup12dup13dup14dup15dup16dup17dup18dup19dup20dup21dup22" fmla="*/ 4287210 w 4745548"/>
              <a:gd name="connsiteY1dup0dup1dup2dup3dup4dup5dup6dup7dup8dup9dup10dup11dup12dup13dup14dup15dup16dup17dup18dup19dup20dup21dup22" fmla="*/ 1140246 h 5427896"/>
              <a:gd name="connsiteX2dup0dup1dup2dup3dup4dup5dup6dup7dup8dup9dup10dup11dup12dup13dup14dup15dup16dup17dup18dup19dup20dup21dup22" fmla="*/ 4745490 w 4745548"/>
              <a:gd name="connsiteY2dup0dup1dup2dup3dup4dup5dup6dup7dup8dup9dup10dup11dup12dup13dup14dup15dup16dup17dup18dup19dup20dup21dup22" fmla="*/ 5427597 h 5427896"/>
              <a:gd name="connsiteX3dup0dup1dup2dup3dup4dup5dup6dup7dup8dup9dup10dup11dup12dup13dup14dup15dup16dup17dup18dup19dup20dup21dup22" fmla="*/ 878882 w 4745548"/>
              <a:gd name="connsiteY3dup0dup1dup2dup3dup4dup5dup6dup7dup8dup9dup10dup11dup12dup13dup14dup15dup16dup17dup18dup19dup20dup21dup22" fmla="*/ 5427597 h 5427896"/>
              <a:gd name="connsiteX4dup0dup1dup2dup3dup4dup5dup6dup7dup8dup9dup10dup11dup12dup13dup14dup15dup16dup17dup18dup19dup20dup21dup22" fmla="*/ 0 w 4745548"/>
              <a:gd name="connsiteY4dup0dup1dup2dup3dup4dup5dup6dup7dup8dup9dup10dup11dup12dup13dup14dup15dup16dup17dup18dup19dup20dup21dup22" fmla="*/ 4548715 h 5427896"/>
              <a:gd name="connsiteX5dup0dup1dup2dup3dup4dup5dup6dup7dup8dup9dup10dup11dup12dup13dup14dup15dup16dup17dup18dup19dup20dup21dup22" fmla="*/ 13453 w 4745548"/>
              <a:gd name="connsiteY5dup0dup1dup2dup3dup4dup5dup6dup7dup8dup9dup10dup11dup12dup13dup14dup15dup16dup17dup18dup19dup20dup21dup22" fmla="*/ 0 h 5427896"/>
              <a:gd name="connsiteX0dup0dup1dup2dup3dup4dup5dup6dup7dup8dup9dup10dup11dup12dup13dup14dup15dup16dup17dup18dup19dup20dup21dup22dup23" fmla="*/ 13453 w 4390110"/>
              <a:gd name="connsiteY0dup0dup1dup2dup3dup4dup5dup6dup7dup8dup9dup10dup11dup12dup13dup14dup15dup16dup17dup18dup19dup20dup21dup22dup23" fmla="*/ 0 h 5427597"/>
              <a:gd name="connsiteX1dup0dup1dup2dup3dup4dup5dup6dup7dup8dup9dup10dup11dup12dup13dup14dup15dup16dup17dup18dup19dup20dup21dup22dup23" fmla="*/ 4287210 w 4390110"/>
              <a:gd name="connsiteY1dup0dup1dup2dup3dup4dup5dup6dup7dup8dup9dup10dup11dup12dup13dup14dup15dup16dup17dup18dup19dup20dup21dup22dup23" fmla="*/ 1140246 h 5427597"/>
              <a:gd name="connsiteX2dup0dup1dup2dup3dup4dup5dup6dup7dup8dup9dup10dup11dup12dup13dup14dup15dup16dup17dup18dup19dup20dup21dup22dup23" fmla="*/ 3157647 w 4390110"/>
              <a:gd name="connsiteY2dup0dup1dup2dup3dup4dup5dup6dup7dup8dup9dup10dup11dup12dup13dup14dup15dup16dup17dup18dup19dup20dup21dup22dup23" fmla="*/ 5417455 h 5427597"/>
              <a:gd name="connsiteX3dup0dup1dup2dup3dup4dup5dup6dup7dup8dup9dup10dup11dup12dup13dup14dup15dup16dup17dup18dup19dup20dup21dup22dup23" fmla="*/ 878882 w 4390110"/>
              <a:gd name="connsiteY3dup0dup1dup2dup3dup4dup5dup6dup7dup8dup9dup10dup11dup12dup13dup14dup15dup16dup17dup18dup19dup20dup21dup22dup23" fmla="*/ 5427597 h 5427597"/>
              <a:gd name="connsiteX4dup0dup1dup2dup3dup4dup5dup6dup7dup8dup9dup10dup11dup12dup13dup14dup15dup16dup17dup18dup19dup20dup21dup22dup23" fmla="*/ 0 w 4390110"/>
              <a:gd name="connsiteY4dup0dup1dup2dup3dup4dup5dup6dup7dup8dup9dup10dup11dup12dup13dup14dup15dup16dup17dup18dup19dup20dup21dup22dup23" fmla="*/ 4548715 h 5427597"/>
              <a:gd name="connsiteX5dup0dup1dup2dup3dup4dup5dup6dup7dup8dup9dup10dup11dup12dup13dup14dup15dup16dup17dup18dup19dup20dup21dup22dup23" fmla="*/ 13453 w 4390110"/>
              <a:gd name="connsiteY5dup0dup1dup2dup3dup4dup5dup6dup7dup8dup9dup10dup11dup12dup13dup14dup15dup16dup17dup18dup19dup20dup21dup22dup23" fmla="*/ 0 h 5427597"/>
              <a:gd name="connsiteX0dup0dup1dup2dup3dup4dup5dup6dup7dup8dup9dup10dup11dup12dup13dup14dup15dup16dup17dup18dup19dup20dup21dup22dup23dup24" fmla="*/ 13453 w 4287266"/>
              <a:gd name="connsiteY0dup0dup1dup2dup3dup4dup5dup6dup7dup8dup9dup10dup11dup12dup13dup14dup15dup16dup17dup18dup19dup20dup21dup22dup23dup24" fmla="*/ 0 h 5427597"/>
              <a:gd name="connsiteX1dup0dup1dup2dup3dup4dup5dup6dup7dup8dup9dup10dup11dup12dup13dup14dup15dup16dup17dup18dup19dup20dup21dup22dup23dup24" fmla="*/ 4287210 w 4287266"/>
              <a:gd name="connsiteY1dup0dup1dup2dup3dup4dup5dup6dup7dup8dup9dup10dup11dup12dup13dup14dup15dup16dup17dup18dup19dup20dup21dup22dup23dup24" fmla="*/ 1140246 h 5427597"/>
              <a:gd name="connsiteX2dup0dup1dup2dup3dup4dup5dup6dup7dup8dup9dup10dup11dup12dup13dup14dup15dup16dup17dup18dup19dup20dup21dup22dup23dup24" fmla="*/ 3157647 w 4287266"/>
              <a:gd name="connsiteY2dup0dup1dup2dup3dup4dup5dup6dup7dup8dup9dup10dup11dup12dup13dup14dup15dup16dup17dup18dup19dup20dup21dup22dup23dup24" fmla="*/ 5417455 h 5427597"/>
              <a:gd name="connsiteX3dup0dup1dup2dup3dup4dup5dup6dup7dup8dup9dup10dup11dup12dup13dup14dup15dup16dup17dup18dup19dup20dup21dup22dup23dup24" fmla="*/ 878882 w 4287266"/>
              <a:gd name="connsiteY3dup0dup1dup2dup3dup4dup5dup6dup7dup8dup9dup10dup11dup12dup13dup14dup15dup16dup17dup18dup19dup20dup21dup22dup23dup24" fmla="*/ 5427597 h 5427597"/>
              <a:gd name="connsiteX4dup0dup1dup2dup3dup4dup5dup6dup7dup8dup9dup10dup11dup12dup13dup14dup15dup16dup17dup18dup19dup20dup21dup22dup23dup24" fmla="*/ 0 w 4287266"/>
              <a:gd name="connsiteY4dup0dup1dup2dup3dup4dup5dup6dup7dup8dup9dup10dup11dup12dup13dup14dup15dup16dup17dup18dup19dup20dup21dup22dup23dup24" fmla="*/ 4548715 h 5427597"/>
              <a:gd name="connsiteX5dup0dup1dup2dup3dup4dup5dup6dup7dup8dup9dup10dup11dup12dup13dup14dup15dup16dup17dup18dup19dup20dup21dup22dup23dup24" fmla="*/ 13453 w 4287266"/>
              <a:gd name="connsiteY5dup0dup1dup2dup3dup4dup5dup6dup7dup8dup9dup10dup11dup12dup13dup14dup15dup16dup17dup18dup19dup20dup21dup22dup23dup24" fmla="*/ 0 h 5427597"/>
              <a:gd name="connsiteX0dup0dup1dup2dup3dup4dup5dup6dup7dup8dup9dup10dup11dup12dup13dup14dup15dup16dup17dup18dup19dup20dup21dup22dup23dup24dup25" fmla="*/ 13453 w 4287210"/>
              <a:gd name="connsiteY0dup0dup1dup2dup3dup4dup5dup6dup7dup8dup9dup10dup11dup12dup13dup14dup15dup16dup17dup18dup19dup20dup21dup22dup23dup24dup25" fmla="*/ 0 h 5427597"/>
              <a:gd name="connsiteX1dup0dup1dup2dup3dup4dup5dup6dup7dup8dup9dup10dup11dup12dup13dup14dup15dup16dup17dup18dup19dup20dup21dup22dup23dup24dup25" fmla="*/ 4287210 w 4287210"/>
              <a:gd name="connsiteY1dup0dup1dup2dup3dup4dup5dup6dup7dup8dup9dup10dup11dup12dup13dup14dup15dup16dup17dup18dup19dup20dup21dup22dup23dup24dup25" fmla="*/ 1140246 h 5427597"/>
              <a:gd name="connsiteX2dup0dup1dup2dup3dup4dup5dup6dup7dup8dup9dup10dup11dup12dup13dup14dup15dup16dup17dup18dup19dup20dup21dup22dup23dup24dup25" fmla="*/ 3157647 w 4287210"/>
              <a:gd name="connsiteY2dup0dup1dup2dup3dup4dup5dup6dup7dup8dup9dup10dup11dup12dup13dup14dup15dup16dup17dup18dup19dup20dup21dup22dup23dup24dup25" fmla="*/ 5417455 h 5427597"/>
              <a:gd name="connsiteX3dup0dup1dup2dup3dup4dup5dup6dup7dup8dup9dup10dup11dup12dup13dup14dup15dup16dup17dup18dup19dup20dup21dup22dup23dup24dup25" fmla="*/ 878882 w 4287210"/>
              <a:gd name="connsiteY3dup0dup1dup2dup3dup4dup5dup6dup7dup8dup9dup10dup11dup12dup13dup14dup15dup16dup17dup18dup19dup20dup21dup22dup23dup24dup25" fmla="*/ 5427597 h 5427597"/>
              <a:gd name="connsiteX4dup0dup1dup2dup3dup4dup5dup6dup7dup8dup9dup10dup11dup12dup13dup14dup15dup16dup17dup18dup19dup20dup21dup22dup23dup24dup25" fmla="*/ 0 w 4287210"/>
              <a:gd name="connsiteY4dup0dup1dup2dup3dup4dup5dup6dup7dup8dup9dup10dup11dup12dup13dup14dup15dup16dup17dup18dup19dup20dup21dup22dup23dup24dup25" fmla="*/ 4548715 h 5427597"/>
              <a:gd name="connsiteX5dup0dup1dup2dup3dup4dup5dup6dup7dup8dup9dup10dup11dup12dup13dup14dup15dup16dup17dup18dup19dup20dup21dup22dup23dup24dup25" fmla="*/ 13453 w 4287210"/>
              <a:gd name="connsiteY5dup0dup1dup2dup3dup4dup5dup6dup7dup8dup9dup10dup11dup12dup13dup14dup15dup16dup17dup18dup19dup20dup21dup22dup23dup24dup25" fmla="*/ 0 h 5427597"/>
              <a:gd name="connsiteX0dup0dup1dup2dup3dup4dup5dup6dup7dup8dup9dup10dup11dup12dup13dup14dup15dup16dup17dup18dup19dup20dup21dup22dup23dup24dup25dup26" fmla="*/ 13453 w 4306010"/>
              <a:gd name="connsiteY0dup0dup1dup2dup3dup4dup5dup6dup7dup8dup9dup10dup11dup12dup13dup14dup15dup16dup17dup18dup19dup20dup21dup22dup23dup24dup25dup26" fmla="*/ 0 h 5427597"/>
              <a:gd name="connsiteX1dup0dup1dup2dup3dup4dup5dup6dup7dup8dup9dup10dup11dup12dup13dup14dup15dup16dup17dup18dup19dup20dup21dup22dup23dup24dup25dup26" fmla="*/ 4306010 w 4306010"/>
              <a:gd name="connsiteY1dup0dup1dup2dup3dup4dup5dup6dup7dup8dup9dup10dup11dup12dup13dup14dup15dup16dup17dup18dup19dup20dup21dup22dup23dup24dup25dup26" fmla="*/ 1145253 h 5427597"/>
              <a:gd name="connsiteX2dup0dup1dup2dup3dup4dup5dup6dup7dup8dup9dup10dup11dup12dup13dup14dup15dup16dup17dup18dup19dup20dup21dup22dup23dup24dup25dup26" fmla="*/ 3157647 w 4306010"/>
              <a:gd name="connsiteY2dup0dup1dup2dup3dup4dup5dup6dup7dup8dup9dup10dup11dup12dup13dup14dup15dup16dup17dup18dup19dup20dup21dup22dup23dup24dup25dup26" fmla="*/ 5417455 h 5427597"/>
              <a:gd name="connsiteX3dup0dup1dup2dup3dup4dup5dup6dup7dup8dup9dup10dup11dup12dup13dup14dup15dup16dup17dup18dup19dup20dup21dup22dup23dup24dup25dup26" fmla="*/ 878882 w 4306010"/>
              <a:gd name="connsiteY3dup0dup1dup2dup3dup4dup5dup6dup7dup8dup9dup10dup11dup12dup13dup14dup15dup16dup17dup18dup19dup20dup21dup22dup23dup24dup25dup26" fmla="*/ 5427597 h 5427597"/>
              <a:gd name="connsiteX4dup0dup1dup2dup3dup4dup5dup6dup7dup8dup9dup10dup11dup12dup13dup14dup15dup16dup17dup18dup19dup20dup21dup22dup23dup24dup25dup26" fmla="*/ 0 w 4306010"/>
              <a:gd name="connsiteY4dup0dup1dup2dup3dup4dup5dup6dup7dup8dup9dup10dup11dup12dup13dup14dup15dup16dup17dup18dup19dup20dup21dup22dup23dup24dup25dup26" fmla="*/ 4548715 h 5427597"/>
              <a:gd name="connsiteX5dup0dup1dup2dup3dup4dup5dup6dup7dup8dup9dup10dup11dup12dup13dup14dup15dup16dup17dup18dup19dup20dup21dup22dup23dup24dup25dup26" fmla="*/ 13453 w 4306010"/>
              <a:gd name="connsiteY5dup0dup1dup2dup3dup4dup5dup6dup7dup8dup9dup10dup11dup12dup13dup14dup15dup16dup17dup18dup19dup20dup21dup22dup23dup24dup25dup26" fmla="*/ 0 h 5427597"/>
              <a:gd name="connsiteX0dup0dup1dup2dup3dup4dup5dup6dup7dup8dup9dup10dup11dup12dup13dup14dup15dup16dup17dup18dup19dup20dup21dup22dup23dup24dup25dup26dup27" fmla="*/ 4054 w 4408432"/>
              <a:gd name="connsiteY0dup0dup1dup2dup3dup4dup5dup6dup7dup8dup9dup10dup11dup12dup13dup14dup15dup16dup17dup18dup19dup20dup21dup22dup23dup24dup25dup26dup27" fmla="*/ 0 h 5430100"/>
              <a:gd name="connsiteX1dup0dup1dup2dup3dup4dup5dup6dup7dup8dup9dup10dup11dup12dup13dup14dup15dup16dup17dup18dup19dup20dup21dup22dup23dup24dup25dup26dup27" fmla="*/ 4306010 w 4408432"/>
              <a:gd name="connsiteY1dup0dup1dup2dup3dup4dup5dup6dup7dup8dup9dup10dup11dup12dup13dup14dup15dup16dup17dup18dup19dup20dup21dup22dup23dup24dup25dup26dup27" fmla="*/ 1147756 h 5430100"/>
              <a:gd name="connsiteX2dup0dup1dup2dup3dup4dup5dup6dup7dup8dup9dup10dup11dup12dup13dup14dup15dup16dup17dup18dup19dup20dup21dup22dup23dup24dup25dup26dup27" fmla="*/ 3157647 w 4408432"/>
              <a:gd name="connsiteY2dup0dup1dup2dup3dup4dup5dup6dup7dup8dup9dup10dup11dup12dup13dup14dup15dup16dup17dup18dup19dup20dup21dup22dup23dup24dup25dup26dup27" fmla="*/ 5419958 h 5430100"/>
              <a:gd name="connsiteX3dup0dup1dup2dup3dup4dup5dup6dup7dup8dup9dup10dup11dup12dup13dup14dup15dup16dup17dup18dup19dup20dup21dup22dup23dup24dup25dup26dup27" fmla="*/ 878882 w 4408432"/>
              <a:gd name="connsiteY3dup0dup1dup2dup3dup4dup5dup6dup7dup8dup9dup10dup11dup12dup13dup14dup15dup16dup17dup18dup19dup20dup21dup22dup23dup24dup25dup26dup27" fmla="*/ 5430100 h 5430100"/>
              <a:gd name="connsiteX4dup0dup1dup2dup3dup4dup5dup6dup7dup8dup9dup10dup11dup12dup13dup14dup15dup16dup17dup18dup19dup20dup21dup22dup23dup24dup25dup26dup27" fmla="*/ 0 w 4408432"/>
              <a:gd name="connsiteY4dup0dup1dup2dup3dup4dup5dup6dup7dup8dup9dup10dup11dup12dup13dup14dup15dup16dup17dup18dup19dup20dup21dup22dup23dup24dup25dup26dup27" fmla="*/ 4551218 h 5430100"/>
              <a:gd name="connsiteX5dup0dup1dup2dup3dup4dup5dup6dup7dup8dup9dup10dup11dup12dup13dup14dup15dup16dup17dup18dup19dup20dup21dup22dup23dup24dup25dup26dup27" fmla="*/ 4054 w 4408432"/>
              <a:gd name="connsiteY5dup0dup1dup2dup3dup4dup5dup6dup7dup8dup9dup10dup11dup12dup13dup14dup15dup16dup17dup18dup19dup20dup21dup22dup23dup24dup25dup26dup27" fmla="*/ 0 h 5430100"/>
              <a:gd name="connsiteX0dup0dup1dup2dup3dup4dup5dup6dup7dup8dup9dup10dup11dup12dup13dup14dup15dup16dup17dup18dup19dup20dup21dup22dup23dup24dup25dup26dup27dup28" fmla="*/ 4225 w 4408603"/>
              <a:gd name="connsiteY0dup0dup1dup2dup3dup4dup5dup6dup7dup8dup9dup10dup11dup12dup13dup14dup15dup16dup17dup18dup19dup20dup21dup22dup23dup24dup25dup26dup27dup28" fmla="*/ 56 h 5430156"/>
              <a:gd name="connsiteX1dup0dup1dup2dup3dup4dup5dup6dup7dup8dup9dup10dup11dup12dup13dup14dup15dup16dup17dup18dup19dup20dup21dup22dup23dup24dup25dup26dup27dup28" fmla="*/ 4306181 w 4408603"/>
              <a:gd name="connsiteY1dup0dup1dup2dup3dup4dup5dup6dup7dup8dup9dup10dup11dup12dup13dup14dup15dup16dup17dup18dup19dup20dup21dup22dup23dup24dup25dup26dup27dup28" fmla="*/ 1147812 h 5430156"/>
              <a:gd name="connsiteX2dup0dup1dup2dup3dup4dup5dup6dup7dup8dup9dup10dup11dup12dup13dup14dup15dup16dup17dup18dup19dup20dup21dup22dup23dup24dup25dup26dup27dup28" fmla="*/ 3157818 w 4408603"/>
              <a:gd name="connsiteY2dup0dup1dup2dup3dup4dup5dup6dup7dup8dup9dup10dup11dup12dup13dup14dup15dup16dup17dup18dup19dup20dup21dup22dup23dup24dup25dup26dup27dup28" fmla="*/ 5420014 h 5430156"/>
              <a:gd name="connsiteX3dup0dup1dup2dup3dup4dup5dup6dup7dup8dup9dup10dup11dup12dup13dup14dup15dup16dup17dup18dup19dup20dup21dup22dup23dup24dup25dup26dup27dup28" fmla="*/ 879053 w 4408603"/>
              <a:gd name="connsiteY3dup0dup1dup2dup3dup4dup5dup6dup7dup8dup9dup10dup11dup12dup13dup14dup15dup16dup17dup18dup19dup20dup21dup22dup23dup24dup25dup26dup27dup28" fmla="*/ 5430156 h 5430156"/>
              <a:gd name="connsiteX4dup0dup1dup2dup3dup4dup5dup6dup7dup8dup9dup10dup11dup12dup13dup14dup15dup16dup17dup18dup19dup20dup21dup22dup23dup24dup25dup26dup27dup28" fmla="*/ 171 w 4408603"/>
              <a:gd name="connsiteY4dup0dup1dup2dup3dup4dup5dup6dup7dup8dup9dup10dup11dup12dup13dup14dup15dup16dup17dup18dup19dup20dup21dup22dup23dup24dup25dup26dup27dup28" fmla="*/ 4551274 h 5430156"/>
              <a:gd name="connsiteX5dup0dup1dup2dup3dup4dup5dup6dup7dup8dup9dup10dup11dup12dup13dup14dup15dup16dup17dup18dup19dup20dup21dup22dup23dup24dup25dup26dup27dup28" fmla="*/ 4225 w 4408603"/>
              <a:gd name="connsiteY5dup0dup1dup2dup3dup4dup5dup6dup7dup8dup9dup10dup11dup12dup13dup14dup15dup16dup17dup18dup19dup20dup21dup22dup23dup24dup25dup26dup27dup28" fmla="*/ 56 h 5430156"/>
              <a:gd name="connsiteX0dup0dup1dup2dup3dup4dup5dup6dup7dup8dup9dup10dup11dup12dup13dup14dup15dup16dup17dup18dup19dup20dup21dup22dup23dup24dup25dup26dup27dup28dup29" fmla="*/ 4225 w 4306197"/>
              <a:gd name="connsiteY0dup0dup1dup2dup3dup4dup5dup6dup7dup8dup9dup10dup11dup12dup13dup14dup15dup16dup17dup18dup19dup20dup21dup22dup23dup24dup25dup26dup27dup28dup29" fmla="*/ 56 h 5430156"/>
              <a:gd name="connsiteX1dup0dup1dup2dup3dup4dup5dup6dup7dup8dup9dup10dup11dup12dup13dup14dup15dup16dup17dup18dup19dup20dup21dup22dup23dup24dup25dup26dup27dup28dup29" fmla="*/ 4306181 w 4306197"/>
              <a:gd name="connsiteY1dup0dup1dup2dup3dup4dup5dup6dup7dup8dup9dup10dup11dup12dup13dup14dup15dup16dup17dup18dup19dup20dup21dup22dup23dup24dup25dup26dup27dup28dup29" fmla="*/ 1147812 h 5430156"/>
              <a:gd name="connsiteX2dup0dup1dup2dup3dup4dup5dup6dup7dup8dup9dup10dup11dup12dup13dup14dup15dup16dup17dup18dup19dup20dup21dup22dup23dup24dup25dup26dup27dup28dup29" fmla="*/ 3157818 w 4306197"/>
              <a:gd name="connsiteY2dup0dup1dup2dup3dup4dup5dup6dup7dup8dup9dup10dup11dup12dup13dup14dup15dup16dup17dup18dup19dup20dup21dup22dup23dup24dup25dup26dup27dup28dup29" fmla="*/ 5420014 h 5430156"/>
              <a:gd name="connsiteX3dup0dup1dup2dup3dup4dup5dup6dup7dup8dup9dup10dup11dup12dup13dup14dup15dup16dup17dup18dup19dup20dup21dup22dup23dup24dup25dup26dup27dup28dup29" fmla="*/ 879053 w 4306197"/>
              <a:gd name="connsiteY3dup0dup1dup2dup3dup4dup5dup6dup7dup8dup9dup10dup11dup12dup13dup14dup15dup16dup17dup18dup19dup20dup21dup22dup23dup24dup25dup26dup27dup28dup29" fmla="*/ 5430156 h 5430156"/>
              <a:gd name="connsiteX4dup0dup1dup2dup3dup4dup5dup6dup7dup8dup9dup10dup11dup12dup13dup14dup15dup16dup17dup18dup19dup20dup21dup22dup23dup24dup25dup26dup27dup28dup29" fmla="*/ 171 w 4306197"/>
              <a:gd name="connsiteY4dup0dup1dup2dup3dup4dup5dup6dup7dup8dup9dup10dup11dup12dup13dup14dup15dup16dup17dup18dup19dup20dup21dup22dup23dup24dup25dup26dup27dup28dup29" fmla="*/ 4551274 h 5430156"/>
              <a:gd name="connsiteX5dup0dup1dup2dup3dup4dup5dup6dup7dup8dup9dup10dup11dup12dup13dup14dup15dup16dup17dup18dup19dup20dup21dup22dup23dup24dup25dup26dup27dup28dup29" fmla="*/ 4225 w 4306197"/>
              <a:gd name="connsiteY5dup0dup1dup2dup3dup4dup5dup6dup7dup8dup9dup10dup11dup12dup13dup14dup15dup16dup17dup18dup19dup20dup21dup22dup23dup24dup25dup26dup27dup28dup29" fmla="*/ 56 h 5430156"/>
              <a:gd name="connsiteX0dup0dup1dup2dup3dup4dup5dup6dup7dup8dup9dup10dup11dup12dup13dup14dup15dup16dup17dup18dup19dup20dup21dup22dup23dup24dup25dup26dup27dup28dup29dup30" fmla="*/ 4225 w 4306314"/>
              <a:gd name="connsiteY0dup0dup1dup2dup3dup4dup5dup6dup7dup8dup9dup10dup11dup12dup13dup14dup15dup16dup17dup18dup19dup20dup21dup22dup23dup24dup25dup26dup27dup28dup29dup30" fmla="*/ 56 h 5430156"/>
              <a:gd name="connsiteX1dup0dup1dup2dup3dup4dup5dup6dup7dup8dup9dup10dup11dup12dup13dup14dup15dup16dup17dup18dup19dup20dup21dup22dup23dup24dup25dup26dup27dup28dup29dup30" fmla="*/ 4306181 w 4306314"/>
              <a:gd name="connsiteY1dup0dup1dup2dup3dup4dup5dup6dup7dup8dup9dup10dup11dup12dup13dup14dup15dup16dup17dup18dup19dup20dup21dup22dup23dup24dup25dup26dup27dup28dup29dup30" fmla="*/ 1147812 h 5430156"/>
              <a:gd name="connsiteX2dup0dup1dup2dup3dup4dup5dup6dup7dup8dup9dup10dup11dup12dup13dup14dup15dup16dup17dup18dup19dup20dup21dup22dup23dup24dup25dup26dup27dup28dup29dup30" fmla="*/ 3157818 w 4306314"/>
              <a:gd name="connsiteY2dup0dup1dup2dup3dup4dup5dup6dup7dup8dup9dup10dup11dup12dup13dup14dup15dup16dup17dup18dup19dup20dup21dup22dup23dup24dup25dup26dup27dup28dup29dup30" fmla="*/ 5420014 h 5430156"/>
              <a:gd name="connsiteX3dup0dup1dup2dup3dup4dup5dup6dup7dup8dup9dup10dup11dup12dup13dup14dup15dup16dup17dup18dup19dup20dup21dup22dup23dup24dup25dup26dup27dup28dup29dup30" fmla="*/ 879053 w 4306314"/>
              <a:gd name="connsiteY3dup0dup1dup2dup3dup4dup5dup6dup7dup8dup9dup10dup11dup12dup13dup14dup15dup16dup17dup18dup19dup20dup21dup22dup23dup24dup25dup26dup27dup28dup29dup30" fmla="*/ 5430156 h 5430156"/>
              <a:gd name="connsiteX4dup0dup1dup2dup3dup4dup5dup6dup7dup8dup9dup10dup11dup12dup13dup14dup15dup16dup17dup18dup19dup20dup21dup22dup23dup24dup25dup26dup27dup28dup29dup30" fmla="*/ 171 w 4306314"/>
              <a:gd name="connsiteY4dup0dup1dup2dup3dup4dup5dup6dup7dup8dup9dup10dup11dup12dup13dup14dup15dup16dup17dup18dup19dup20dup21dup22dup23dup24dup25dup26dup27dup28dup29dup30" fmla="*/ 4551274 h 5430156"/>
              <a:gd name="connsiteX5dup0dup1dup2dup3dup4dup5dup6dup7dup8dup9dup10dup11dup12dup13dup14dup15dup16dup17dup18dup19dup20dup21dup22dup23dup24dup25dup26dup27dup28dup29dup30" fmla="*/ 4225 w 4306314"/>
              <a:gd name="connsiteY5dup0dup1dup2dup3dup4dup5dup6dup7dup8dup9dup10dup11dup12dup13dup14dup15dup16dup17dup18dup19dup20dup21dup22dup23dup24dup25dup26dup27dup28dup29dup30" fmla="*/ 56 h 5430156"/>
              <a:gd name="connsiteX0dup0dup1dup2dup3dup4dup5dup6dup7dup8dup9dup10dup11dup12dup13dup14dup15dup16dup17dup18dup19dup20dup21dup22dup23dup24dup25dup26dup27dup28dup29dup30dup31" fmla="*/ 4225 w 4306181"/>
              <a:gd name="connsiteY0dup0dup1dup2dup3dup4dup5dup6dup7dup8dup9dup10dup11dup12dup13dup14dup15dup16dup17dup18dup19dup20dup21dup22dup23dup24dup25dup26dup27dup28dup29dup30dup31" fmla="*/ 56 h 5430156"/>
              <a:gd name="connsiteX1dup0dup1dup2dup3dup4dup5dup6dup7dup8dup9dup10dup11dup12dup13dup14dup15dup16dup17dup18dup19dup20dup21dup22dup23dup24dup25dup26dup27dup28dup29dup30dup31" fmla="*/ 4306181 w 4306181"/>
              <a:gd name="connsiteY1dup0dup1dup2dup3dup4dup5dup6dup7dup8dup9dup10dup11dup12dup13dup14dup15dup16dup17dup18dup19dup20dup21dup22dup23dup24dup25dup26dup27dup28dup29dup30dup31" fmla="*/ 1147812 h 5430156"/>
              <a:gd name="connsiteX2dup0dup1dup2dup3dup4dup5dup6dup7dup8dup9dup10dup11dup12dup13dup14dup15dup16dup17dup18dup19dup20dup21dup22dup23dup24dup25dup26dup27dup28dup29dup30dup31" fmla="*/ 3157818 w 4306181"/>
              <a:gd name="connsiteY2dup0dup1dup2dup3dup4dup5dup6dup7dup8dup9dup10dup11dup12dup13dup14dup15dup16dup17dup18dup19dup20dup21dup22dup23dup24dup25dup26dup27dup28dup29dup30dup31" fmla="*/ 5420014 h 5430156"/>
              <a:gd name="connsiteX3dup0dup1dup2dup3dup4dup5dup6dup7dup8dup9dup10dup11dup12dup13dup14dup15dup16dup17dup18dup19dup20dup21dup22dup23dup24dup25dup26dup27dup28dup29dup30dup31" fmla="*/ 879053 w 4306181"/>
              <a:gd name="connsiteY3dup0dup1dup2dup3dup4dup5dup6dup7dup8dup9dup10dup11dup12dup13dup14dup15dup16dup17dup18dup19dup20dup21dup22dup23dup24dup25dup26dup27dup28dup29dup30dup31" fmla="*/ 5430156 h 5430156"/>
              <a:gd name="connsiteX4dup0dup1dup2dup3dup4dup5dup6dup7dup8dup9dup10dup11dup12dup13dup14dup15dup16dup17dup18dup19dup20dup21dup22dup23dup24dup25dup26dup27dup28dup29dup30dup31" fmla="*/ 171 w 4306181"/>
              <a:gd name="connsiteY4dup0dup1dup2dup3dup4dup5dup6dup7dup8dup9dup10dup11dup12dup13dup14dup15dup16dup17dup18dup19dup20dup21dup22dup23dup24dup25dup26dup27dup28dup29dup30dup31" fmla="*/ 4551274 h 5430156"/>
              <a:gd name="connsiteX5dup0dup1dup2dup3dup4dup5dup6dup7dup8dup9dup10dup11dup12dup13dup14dup15dup16dup17dup18dup19dup20dup21dup22dup23dup24dup25dup26dup27dup28dup29dup30dup31" fmla="*/ 4225 w 4306181"/>
              <a:gd name="connsiteY5dup0dup1dup2dup3dup4dup5dup6dup7dup8dup9dup10dup11dup12dup13dup14dup15dup16dup17dup18dup19dup20dup21dup22dup23dup24dup25dup26dup27dup28dup29dup30dup31" fmla="*/ 56 h 5430156"/>
              <a:gd name="connsiteX0dup0dup1dup2dup3dup4dup5dup6dup7dup8dup9dup10dup11dup12dup13dup14dup15dup16dup17dup18dup19dup20dup21dup22dup23dup24dup25dup26dup27dup28dup29dup30dup31dup32" fmla="*/ 4225 w 4391037"/>
              <a:gd name="connsiteY0dup0dup1dup2dup3dup4dup5dup6dup7dup8dup9dup10dup11dup12dup13dup14dup15dup16dup17dup18dup19dup20dup21dup22dup23dup24dup25dup26dup27dup28dup29dup30dup31dup32" fmla="*/ 56 h 5430156"/>
              <a:gd name="connsiteX1dup0dup1dup2dup3dup4dup5dup6dup7dup8dup9dup10dup11dup12dup13dup14dup15dup16dup17dup18dup19dup20dup21dup22dup23dup24dup25dup26dup27dup28dup29dup30dup31dup32" fmla="*/ 4306181 w 4391037"/>
              <a:gd name="connsiteY1dup0dup1dup2dup3dup4dup5dup6dup7dup8dup9dup10dup11dup12dup13dup14dup15dup16dup17dup18dup19dup20dup21dup22dup23dup24dup25dup26dup27dup28dup29dup30dup31dup32" fmla="*/ 1147812 h 5430156"/>
              <a:gd name="connsiteX2dup0dup1dup2dup3dup4dup5dup6dup7dup8dup9dup10dup11dup12dup13dup14dup15dup16dup17dup18dup19dup20dup21dup22dup23dup24dup25dup26dup27dup28dup29dup30dup31dup32" fmla="*/ 2969203 w 4391037"/>
              <a:gd name="connsiteY2dup0dup1dup2dup3dup4dup5dup6dup7dup8dup9dup10dup11dup12dup13dup14dup15dup16dup17dup18dup19dup20dup21dup22dup23dup24dup25dup26dup27dup28dup29dup30dup31dup32" fmla="*/ 5410049 h 5430156"/>
              <a:gd name="connsiteX3dup0dup1dup2dup3dup4dup5dup6dup7dup8dup9dup10dup11dup12dup13dup14dup15dup16dup17dup18dup19dup20dup21dup22dup23dup24dup25dup26dup27dup28dup29dup30dup31dup32" fmla="*/ 879053 w 4391037"/>
              <a:gd name="connsiteY3dup0dup1dup2dup3dup4dup5dup6dup7dup8dup9dup10dup11dup12dup13dup14dup15dup16dup17dup18dup19dup20dup21dup22dup23dup24dup25dup26dup27dup28dup29dup30dup31dup32" fmla="*/ 5430156 h 5430156"/>
              <a:gd name="connsiteX4dup0dup1dup2dup3dup4dup5dup6dup7dup8dup9dup10dup11dup12dup13dup14dup15dup16dup17dup18dup19dup20dup21dup22dup23dup24dup25dup26dup27dup28dup29dup30dup31dup32" fmla="*/ 171 w 4391037"/>
              <a:gd name="connsiteY4dup0dup1dup2dup3dup4dup5dup6dup7dup8dup9dup10dup11dup12dup13dup14dup15dup16dup17dup18dup19dup20dup21dup22dup23dup24dup25dup26dup27dup28dup29dup30dup31dup32" fmla="*/ 4551274 h 5430156"/>
              <a:gd name="connsiteX5dup0dup1dup2dup3dup4dup5dup6dup7dup8dup9dup10dup11dup12dup13dup14dup15dup16dup17dup18dup19dup20dup21dup22dup23dup24dup25dup26dup27dup28dup29dup30dup31dup32" fmla="*/ 4225 w 4391037"/>
              <a:gd name="connsiteY5dup0dup1dup2dup3dup4dup5dup6dup7dup8dup9dup10dup11dup12dup13dup14dup15dup16dup17dup18dup19dup20dup21dup22dup23dup24dup25dup26dup27dup28dup29dup30dup31dup32" fmla="*/ 56 h 5430156"/>
              <a:gd name="connsiteX0dup0dup1dup2dup3dup4dup5dup6dup7dup8dup9dup10dup11dup12dup13dup14dup15dup16dup17dup18dup19dup20dup21dup22dup23dup24dup25dup26dup27dup28dup29dup30dup31dup32dup33" fmla="*/ 4225 w 4390544"/>
              <a:gd name="connsiteY0dup0dup1dup2dup3dup4dup5dup6dup7dup8dup9dup10dup11dup12dup13dup14dup15dup16dup17dup18dup19dup20dup21dup22dup23dup24dup25dup26dup27dup28dup29dup30dup31dup32dup33" fmla="*/ 56 h 5430156"/>
              <a:gd name="connsiteX1dup0dup1dup2dup3dup4dup5dup6dup7dup8dup9dup10dup11dup12dup13dup14dup15dup16dup17dup18dup19dup20dup21dup22dup23dup24dup25dup26dup27dup28dup29dup30dup31dup32dup33" fmla="*/ 4306181 w 4390544"/>
              <a:gd name="connsiteY1dup0dup1dup2dup3dup4dup5dup6dup7dup8dup9dup10dup11dup12dup13dup14dup15dup16dup17dup18dup19dup20dup21dup22dup23dup24dup25dup26dup27dup28dup29dup30dup31dup32dup33" fmla="*/ 1147812 h 5430156"/>
              <a:gd name="connsiteX2dup0dup1dup2dup3dup4dup5dup6dup7dup8dup9dup10dup11dup12dup13dup14dup15dup16dup17dup18dup19dup20dup21dup22dup23dup24dup25dup26dup27dup28dup29dup30dup31dup32dup33" fmla="*/ 2969203 w 4390544"/>
              <a:gd name="connsiteY2dup0dup1dup2dup3dup4dup5dup6dup7dup8dup9dup10dup11dup12dup13dup14dup15dup16dup17dup18dup19dup20dup21dup22dup23dup24dup25dup26dup27dup28dup29dup30dup31dup32dup33" fmla="*/ 5410049 h 5430156"/>
              <a:gd name="connsiteX3dup0dup1dup2dup3dup4dup5dup6dup7dup8dup9dup10dup11dup12dup13dup14dup15dup16dup17dup18dup19dup20dup21dup22dup23dup24dup25dup26dup27dup28dup29dup30dup31dup32dup33" fmla="*/ 879053 w 4390544"/>
              <a:gd name="connsiteY3dup0dup1dup2dup3dup4dup5dup6dup7dup8dup9dup10dup11dup12dup13dup14dup15dup16dup17dup18dup19dup20dup21dup22dup23dup24dup25dup26dup27dup28dup29dup30dup31dup32dup33" fmla="*/ 5430156 h 5430156"/>
              <a:gd name="connsiteX4dup0dup1dup2dup3dup4dup5dup6dup7dup8dup9dup10dup11dup12dup13dup14dup15dup16dup17dup18dup19dup20dup21dup22dup23dup24dup25dup26dup27dup28dup29dup30dup31dup32dup33" fmla="*/ 171 w 4390544"/>
              <a:gd name="connsiteY4dup0dup1dup2dup3dup4dup5dup6dup7dup8dup9dup10dup11dup12dup13dup14dup15dup16dup17dup18dup19dup20dup21dup22dup23dup24dup25dup26dup27dup28dup29dup30dup31dup32dup33" fmla="*/ 4551274 h 5430156"/>
              <a:gd name="connsiteX5dup0dup1dup2dup3dup4dup5dup6dup7dup8dup9dup10dup11dup12dup13dup14dup15dup16dup17dup18dup19dup20dup21dup22dup23dup24dup25dup26dup27dup28dup29dup30dup31dup32dup33" fmla="*/ 4225 w 4390544"/>
              <a:gd name="connsiteY5dup0dup1dup2dup3dup4dup5dup6dup7dup8dup9dup10dup11dup12dup13dup14dup15dup16dup17dup18dup19dup20dup21dup22dup23dup24dup25dup26dup27dup28dup29dup30dup31dup32dup33" fmla="*/ 56 h 5430156"/>
              <a:gd name="connsiteX0dup0dup1dup2dup3dup4dup5dup6dup7dup8dup9dup10dup11dup12dup13dup14dup15dup16dup17dup18dup19dup20dup21dup22dup23dup24dup25dup26dup27dup28dup29dup30dup31dup32dup33dup34" fmla="*/ 4225 w 4391538"/>
              <a:gd name="connsiteY0dup0dup1dup2dup3dup4dup5dup6dup7dup8dup9dup10dup11dup12dup13dup14dup15dup16dup17dup18dup19dup20dup21dup22dup23dup24dup25dup26dup27dup28dup29dup30dup31dup32dup33dup34" fmla="*/ 56 h 5430156"/>
              <a:gd name="connsiteX1dup0dup1dup2dup3dup4dup5dup6dup7dup8dup9dup10dup11dup12dup13dup14dup15dup16dup17dup18dup19dup20dup21dup22dup23dup24dup25dup26dup27dup28dup29dup30dup31dup32dup33dup34" fmla="*/ 4306181 w 4391538"/>
              <a:gd name="connsiteY1dup0dup1dup2dup3dup4dup5dup6dup7dup8dup9dup10dup11dup12dup13dup14dup15dup16dup17dup18dup19dup20dup21dup22dup23dup24dup25dup26dup27dup28dup29dup30dup31dup32dup33dup34" fmla="*/ 1147812 h 5430156"/>
              <a:gd name="connsiteX2dup0dup1dup2dup3dup4dup5dup6dup7dup8dup9dup10dup11dup12dup13dup14dup15dup16dup17dup18dup19dup20dup21dup22dup23dup24dup25dup26dup27dup28dup29dup30dup31dup32dup33dup34" fmla="*/ 2980858 w 4391538"/>
              <a:gd name="connsiteY2dup0dup1dup2dup3dup4dup5dup6dup7dup8dup9dup10dup11dup12dup13dup14dup15dup16dup17dup18dup19dup20dup21dup22dup23dup24dup25dup26dup27dup28dup29dup30dup31dup32dup33dup34" fmla="*/ 5403296 h 5430156"/>
              <a:gd name="connsiteX3dup0dup1dup2dup3dup4dup5dup6dup7dup8dup9dup10dup11dup12dup13dup14dup15dup16dup17dup18dup19dup20dup21dup22dup23dup24dup25dup26dup27dup28dup29dup30dup31dup32dup33dup34" fmla="*/ 879053 w 4391538"/>
              <a:gd name="connsiteY3dup0dup1dup2dup3dup4dup5dup6dup7dup8dup9dup10dup11dup12dup13dup14dup15dup16dup17dup18dup19dup20dup21dup22dup23dup24dup25dup26dup27dup28dup29dup30dup31dup32dup33dup34" fmla="*/ 5430156 h 5430156"/>
              <a:gd name="connsiteX4dup0dup1dup2dup3dup4dup5dup6dup7dup8dup9dup10dup11dup12dup13dup14dup15dup16dup17dup18dup19dup20dup21dup22dup23dup24dup25dup26dup27dup28dup29dup30dup31dup32dup33dup34" fmla="*/ 171 w 4391538"/>
              <a:gd name="connsiteY4dup0dup1dup2dup3dup4dup5dup6dup7dup8dup9dup10dup11dup12dup13dup14dup15dup16dup17dup18dup19dup20dup21dup22dup23dup24dup25dup26dup27dup28dup29dup30dup31dup32dup33dup34" fmla="*/ 4551274 h 5430156"/>
              <a:gd name="connsiteX5dup0dup1dup2dup3dup4dup5dup6dup7dup8dup9dup10dup11dup12dup13dup14dup15dup16dup17dup18dup19dup20dup21dup22dup23dup24dup25dup26dup27dup28dup29dup30dup31dup32dup33dup34" fmla="*/ 4225 w 4391538"/>
              <a:gd name="connsiteY5dup0dup1dup2dup3dup4dup5dup6dup7dup8dup9dup10dup11dup12dup13dup14dup15dup16dup17dup18dup19dup20dup21dup22dup23dup24dup25dup26dup27dup28dup29dup30dup31dup32dup33dup34" fmla="*/ 56 h 5430156"/>
              <a:gd name="connsiteX0dup0dup1dup2dup3dup4dup5dup6dup7dup8dup9dup10dup11dup12dup13dup14dup15dup16dup17dup18dup19dup20dup21dup22dup23dup24dup25dup26dup27dup28dup29dup30dup31dup32dup33dup34dup35" fmla="*/ 4225 w 4306191"/>
              <a:gd name="connsiteY0dup0dup1dup2dup3dup4dup5dup6dup7dup8dup9dup10dup11dup12dup13dup14dup15dup16dup17dup18dup19dup20dup21dup22dup23dup24dup25dup26dup27dup28dup29dup30dup31dup32dup33dup34dup35" fmla="*/ 56 h 5430156"/>
              <a:gd name="connsiteX1dup0dup1dup2dup3dup4dup5dup6dup7dup8dup9dup10dup11dup12dup13dup14dup15dup16dup17dup18dup19dup20dup21dup22dup23dup24dup25dup26dup27dup28dup29dup30dup31dup32dup33dup34dup35" fmla="*/ 4306181 w 4306191"/>
              <a:gd name="connsiteY1dup0dup1dup2dup3dup4dup5dup6dup7dup8dup9dup10dup11dup12dup13dup14dup15dup16dup17dup18dup19dup20dup21dup22dup23dup24dup25dup26dup27dup28dup29dup30dup31dup32dup33dup34dup35" fmla="*/ 1147812 h 5430156"/>
              <a:gd name="connsiteX2dup0dup1dup2dup3dup4dup5dup6dup7dup8dup9dup10dup11dup12dup13dup14dup15dup16dup17dup18dup19dup20dup21dup22dup23dup24dup25dup26dup27dup28dup29dup30dup31dup32dup33dup34dup35" fmla="*/ 2980858 w 4306191"/>
              <a:gd name="connsiteY2dup0dup1dup2dup3dup4dup5dup6dup7dup8dup9dup10dup11dup12dup13dup14dup15dup16dup17dup18dup19dup20dup21dup22dup23dup24dup25dup26dup27dup28dup29dup30dup31dup32dup33dup34dup35" fmla="*/ 5403296 h 5430156"/>
              <a:gd name="connsiteX3dup0dup1dup2dup3dup4dup5dup6dup7dup8dup9dup10dup11dup12dup13dup14dup15dup16dup17dup18dup19dup20dup21dup22dup23dup24dup25dup26dup27dup28dup29dup30dup31dup32dup33dup34dup35" fmla="*/ 879053 w 4306191"/>
              <a:gd name="connsiteY3dup0dup1dup2dup3dup4dup5dup6dup7dup8dup9dup10dup11dup12dup13dup14dup15dup16dup17dup18dup19dup20dup21dup22dup23dup24dup25dup26dup27dup28dup29dup30dup31dup32dup33dup34dup35" fmla="*/ 5430156 h 5430156"/>
              <a:gd name="connsiteX4dup0dup1dup2dup3dup4dup5dup6dup7dup8dup9dup10dup11dup12dup13dup14dup15dup16dup17dup18dup19dup20dup21dup22dup23dup24dup25dup26dup27dup28dup29dup30dup31dup32dup33dup34dup35" fmla="*/ 171 w 4306191"/>
              <a:gd name="connsiteY4dup0dup1dup2dup3dup4dup5dup6dup7dup8dup9dup10dup11dup12dup13dup14dup15dup16dup17dup18dup19dup20dup21dup22dup23dup24dup25dup26dup27dup28dup29dup30dup31dup32dup33dup34dup35" fmla="*/ 4551274 h 5430156"/>
              <a:gd name="connsiteX5dup0dup1dup2dup3dup4dup5dup6dup7dup8dup9dup10dup11dup12dup13dup14dup15dup16dup17dup18dup19dup20dup21dup22dup23dup24dup25dup26dup27dup28dup29dup30dup31dup32dup33dup34dup35" fmla="*/ 4225 w 4306191"/>
              <a:gd name="connsiteY5dup0dup1dup2dup3dup4dup5dup6dup7dup8dup9dup10dup11dup12dup13dup14dup15dup16dup17dup18dup19dup20dup21dup22dup23dup24dup25dup26dup27dup28dup29dup30dup31dup32dup33dup34dup35" fmla="*/ 56 h 5430156"/>
              <a:gd name="connsiteX0dup0dup1dup2dup3dup4dup5dup6dup7dup8dup9dup10dup11dup12dup13dup14dup15dup16dup17dup18dup19dup20dup21dup22dup23dup24dup25dup26dup27dup28dup29dup30dup31dup32dup33dup34dup35dup36" fmla="*/ 4225 w 4306181"/>
              <a:gd name="connsiteY0dup0dup1dup2dup3dup4dup5dup6dup7dup8dup9dup10dup11dup12dup13dup14dup15dup16dup17dup18dup19dup20dup21dup22dup23dup24dup25dup26dup27dup28dup29dup30dup31dup32dup33dup34dup35dup36" fmla="*/ 56 h 5430156"/>
              <a:gd name="connsiteX1dup0dup1dup2dup3dup4dup5dup6dup7dup8dup9dup10dup11dup12dup13dup14dup15dup16dup17dup18dup19dup20dup21dup22dup23dup24dup25dup26dup27dup28dup29dup30dup31dup32dup33dup34dup35dup36" fmla="*/ 4306181 w 4306181"/>
              <a:gd name="connsiteY1dup0dup1dup2dup3dup4dup5dup6dup7dup8dup9dup10dup11dup12dup13dup14dup15dup16dup17dup18dup19dup20dup21dup22dup23dup24dup25dup26dup27dup28dup29dup30dup31dup32dup33dup34dup35dup36" fmla="*/ 1147812 h 5430156"/>
              <a:gd name="connsiteX2dup0dup1dup2dup3dup4dup5dup6dup7dup8dup9dup10dup11dup12dup13dup14dup15dup16dup17dup18dup19dup20dup21dup22dup23dup24dup25dup26dup27dup28dup29dup30dup31dup32dup33dup34dup35dup36" fmla="*/ 2980858 w 4306181"/>
              <a:gd name="connsiteY2dup0dup1dup2dup3dup4dup5dup6dup7dup8dup9dup10dup11dup12dup13dup14dup15dup16dup17dup18dup19dup20dup21dup22dup23dup24dup25dup26dup27dup28dup29dup30dup31dup32dup33dup34dup35dup36" fmla="*/ 5403296 h 5430156"/>
              <a:gd name="connsiteX3dup0dup1dup2dup3dup4dup5dup6dup7dup8dup9dup10dup11dup12dup13dup14dup15dup16dup17dup18dup19dup20dup21dup22dup23dup24dup25dup26dup27dup28dup29dup30dup31dup32dup33dup34dup35dup36" fmla="*/ 879053 w 4306181"/>
              <a:gd name="connsiteY3dup0dup1dup2dup3dup4dup5dup6dup7dup8dup9dup10dup11dup12dup13dup14dup15dup16dup17dup18dup19dup20dup21dup22dup23dup24dup25dup26dup27dup28dup29dup30dup31dup32dup33dup34dup35dup36" fmla="*/ 5430156 h 5430156"/>
              <a:gd name="connsiteX4dup0dup1dup2dup3dup4dup5dup6dup7dup8dup9dup10dup11dup12dup13dup14dup15dup16dup17dup18dup19dup20dup21dup22dup23dup24dup25dup26dup27dup28dup29dup30dup31dup32dup33dup34dup35dup36" fmla="*/ 171 w 4306181"/>
              <a:gd name="connsiteY4dup0dup1dup2dup3dup4dup5dup6dup7dup8dup9dup10dup11dup12dup13dup14dup15dup16dup17dup18dup19dup20dup21dup22dup23dup24dup25dup26dup27dup28dup29dup30dup31dup32dup33dup34dup35dup36" fmla="*/ 4551274 h 5430156"/>
              <a:gd name="connsiteX5dup0dup1dup2dup3dup4dup5dup6dup7dup8dup9dup10dup11dup12dup13dup14dup15dup16dup17dup18dup19dup20dup21dup22dup23dup24dup25dup26dup27dup28dup29dup30dup31dup32dup33dup34dup35dup36" fmla="*/ 4225 w 4306181"/>
              <a:gd name="connsiteY5dup0dup1dup2dup3dup4dup5dup6dup7dup8dup9dup10dup11dup12dup13dup14dup15dup16dup17dup18dup19dup20dup21dup22dup23dup24dup25dup26dup27dup28dup29dup30dup31dup32dup33dup34dup35dup36" fmla="*/ 56 h 5430156"/>
              <a:gd name="connsiteX0dup0dup1dup2dup3dup4dup5dup6dup7dup8dup9dup10dup11dup12dup13dup14dup15dup16dup17dup18dup19dup20dup21dup22dup23dup24dup25dup26dup27dup28dup29dup30dup31dup32dup33dup34dup35dup36dup37" fmla="*/ 4225 w 4127925"/>
              <a:gd name="connsiteY0dup0dup1dup2dup3dup4dup5dup6dup7dup8dup9dup10dup11dup12dup13dup14dup15dup16dup17dup18dup19dup20dup21dup22dup23dup24dup25dup26dup27dup28dup29dup30dup31dup32dup33dup34dup35dup36dup37" fmla="*/ 56 h 5430156"/>
              <a:gd name="connsiteX1dup0dup1dup2dup3dup4dup5dup6dup7dup8dup9dup10dup11dup12dup13dup14dup15dup16dup17dup18dup19dup20dup21dup22dup23dup24dup25dup26dup27dup28dup29dup30dup31dup32dup33dup34dup35dup36dup37" fmla="*/ 4127925 w 4127925"/>
              <a:gd name="connsiteY1dup0dup1dup2dup3dup4dup5dup6dup7dup8dup9dup10dup11dup12dup13dup14dup15dup16dup17dup18dup19dup20dup21dup22dup23dup24dup25dup26dup27dup28dup29dup30dup31dup32dup33dup34dup35dup36dup37" fmla="*/ 1095409 h 5430156"/>
              <a:gd name="connsiteX2dup0dup1dup2dup3dup4dup5dup6dup7dup8dup9dup10dup11dup12dup13dup14dup15dup16dup17dup18dup19dup20dup21dup22dup23dup24dup25dup26dup27dup28dup29dup30dup31dup32dup33dup34dup35dup36dup37" fmla="*/ 2980858 w 4127925"/>
              <a:gd name="connsiteY2dup0dup1dup2dup3dup4dup5dup6dup7dup8dup9dup10dup11dup12dup13dup14dup15dup16dup17dup18dup19dup20dup21dup22dup23dup24dup25dup26dup27dup28dup29dup30dup31dup32dup33dup34dup35dup36dup37" fmla="*/ 5403296 h 5430156"/>
              <a:gd name="connsiteX3dup0dup1dup2dup3dup4dup5dup6dup7dup8dup9dup10dup11dup12dup13dup14dup15dup16dup17dup18dup19dup20dup21dup22dup23dup24dup25dup26dup27dup28dup29dup30dup31dup32dup33dup34dup35dup36dup37" fmla="*/ 879053 w 4127925"/>
              <a:gd name="connsiteY3dup0dup1dup2dup3dup4dup5dup6dup7dup8dup9dup10dup11dup12dup13dup14dup15dup16dup17dup18dup19dup20dup21dup22dup23dup24dup25dup26dup27dup28dup29dup30dup31dup32dup33dup34dup35dup36dup37" fmla="*/ 5430156 h 5430156"/>
              <a:gd name="connsiteX4dup0dup1dup2dup3dup4dup5dup6dup7dup8dup9dup10dup11dup12dup13dup14dup15dup16dup17dup18dup19dup20dup21dup22dup23dup24dup25dup26dup27dup28dup29dup30dup31dup32dup33dup34dup35dup36dup37" fmla="*/ 171 w 4127925"/>
              <a:gd name="connsiteY4dup0dup1dup2dup3dup4dup5dup6dup7dup8dup9dup10dup11dup12dup13dup14dup15dup16dup17dup18dup19dup20dup21dup22dup23dup24dup25dup26dup27dup28dup29dup30dup31dup32dup33dup34dup35dup36dup37" fmla="*/ 4551274 h 5430156"/>
              <a:gd name="connsiteX5dup0dup1dup2dup3dup4dup5dup6dup7dup8dup9dup10dup11dup12dup13dup14dup15dup16dup17dup18dup19dup20dup21dup22dup23dup24dup25dup26dup27dup28dup29dup30dup31dup32dup33dup34dup35dup36dup37" fmla="*/ 4225 w 4127925"/>
              <a:gd name="connsiteY5dup0dup1dup2dup3dup4dup5dup6dup7dup8dup9dup10dup11dup12dup13dup14dup15dup16dup17dup18dup19dup20dup21dup22dup23dup24dup25dup26dup27dup28dup29dup30dup31dup32dup33dup34dup35dup36dup37" fmla="*/ 56 h 5430156"/>
              <a:gd name="connsiteX0dup0dup1dup2dup3dup4dup5dup6dup7dup8dup9dup10dup11dup12dup13dup14dup15dup16dup17dup18dup19dup20dup21dup22dup23dup24dup25dup26dup27dup28dup29dup30dup31dup32dup33dup34dup35dup36dup37dup38" fmla="*/ 4225 w 3976982"/>
              <a:gd name="connsiteY0dup0dup1dup2dup3dup4dup5dup6dup7dup8dup9dup10dup11dup12dup13dup14dup15dup16dup17dup18dup19dup20dup21dup22dup23dup24dup25dup26dup27dup28dup29dup30dup31dup32dup33dup34dup35dup36dup37dup38" fmla="*/ 56 h 5430156"/>
              <a:gd name="connsiteX1dup0dup1dup2dup3dup4dup5dup6dup7dup8dup9dup10dup11dup12dup13dup14dup15dup16dup17dup18dup19dup20dup21dup22dup23dup24dup25dup26dup27dup28dup29dup30dup31dup32dup33dup34dup35dup36dup37dup38" fmla="*/ 3976982 w 3976982"/>
              <a:gd name="connsiteY1dup0dup1dup2dup3dup4dup5dup6dup7dup8dup9dup10dup11dup12dup13dup14dup15dup16dup17dup18dup19dup20dup21dup22dup23dup24dup25dup26dup27dup28dup29dup30dup31dup32dup33dup34dup35dup36dup37dup38" fmla="*/ 1069996 h 5430156"/>
              <a:gd name="connsiteX2dup0dup1dup2dup3dup4dup5dup6dup7dup8dup9dup10dup11dup12dup13dup14dup15dup16dup17dup18dup19dup20dup21dup22dup23dup24dup25dup26dup27dup28dup29dup30dup31dup32dup33dup34dup35dup36dup37dup38" fmla="*/ 2980858 w 3976982"/>
              <a:gd name="connsiteY2dup0dup1dup2dup3dup4dup5dup6dup7dup8dup9dup10dup11dup12dup13dup14dup15dup16dup17dup18dup19dup20dup21dup22dup23dup24dup25dup26dup27dup28dup29dup30dup31dup32dup33dup34dup35dup36dup37dup38" fmla="*/ 5403296 h 5430156"/>
              <a:gd name="connsiteX3dup0dup1dup2dup3dup4dup5dup6dup7dup8dup9dup10dup11dup12dup13dup14dup15dup16dup17dup18dup19dup20dup21dup22dup23dup24dup25dup26dup27dup28dup29dup30dup31dup32dup33dup34dup35dup36dup37dup38" fmla="*/ 879053 w 3976982"/>
              <a:gd name="connsiteY3dup0dup1dup2dup3dup4dup5dup6dup7dup8dup9dup10dup11dup12dup13dup14dup15dup16dup17dup18dup19dup20dup21dup22dup23dup24dup25dup26dup27dup28dup29dup30dup31dup32dup33dup34dup35dup36dup37dup38" fmla="*/ 5430156 h 5430156"/>
              <a:gd name="connsiteX4dup0dup1dup2dup3dup4dup5dup6dup7dup8dup9dup10dup11dup12dup13dup14dup15dup16dup17dup18dup19dup20dup21dup22dup23dup24dup25dup26dup27dup28dup29dup30dup31dup32dup33dup34dup35dup36dup37dup38" fmla="*/ 171 w 3976982"/>
              <a:gd name="connsiteY4dup0dup1dup2dup3dup4dup5dup6dup7dup8dup9dup10dup11dup12dup13dup14dup15dup16dup17dup18dup19dup20dup21dup22dup23dup24dup25dup26dup27dup28dup29dup30dup31dup32dup33dup34dup35dup36dup37dup38" fmla="*/ 4551274 h 5430156"/>
              <a:gd name="connsiteX5dup0dup1dup2dup3dup4dup5dup6dup7dup8dup9dup10dup11dup12dup13dup14dup15dup16dup17dup18dup19dup20dup21dup22dup23dup24dup25dup26dup27dup28dup29dup30dup31dup32dup33dup34dup35dup36dup37dup38" fmla="*/ 4225 w 3976982"/>
              <a:gd name="connsiteY5dup0dup1dup2dup3dup4dup5dup6dup7dup8dup9dup10dup11dup12dup13dup14dup15dup16dup17dup18dup19dup20dup21dup22dup23dup24dup25dup26dup27dup28dup29dup30dup31dup32dup33dup34dup35dup36dup37dup38" fmla="*/ 56 h 5430156"/>
              <a:gd name="connsiteX0dup0dup1dup2dup3dup4dup5dup6dup7dup8dup9dup10dup11dup12dup13dup14dup15dup16dup17dup18dup19dup20dup21dup22dup23dup24dup25dup26dup27dup28dup29dup30dup31dup32dup33dup34dup35dup36dup37dup38dup39" fmla="*/ 4225 w 4132528"/>
              <a:gd name="connsiteY0dup0dup1dup2dup3dup4dup5dup6dup7dup8dup9dup10dup11dup12dup13dup14dup15dup16dup17dup18dup19dup20dup21dup22dup23dup24dup25dup26dup27dup28dup29dup30dup31dup32dup33dup34dup35dup36dup37dup38dup39" fmla="*/ 56 h 5430156"/>
              <a:gd name="connsiteX1dup0dup1dup2dup3dup4dup5dup6dup7dup8dup9dup10dup11dup12dup13dup14dup15dup16dup17dup18dup19dup20dup21dup22dup23dup24dup25dup26dup27dup28dup29dup30dup31dup32dup33dup34dup35dup36dup37dup38dup39" fmla="*/ 4132528 w 4132528"/>
              <a:gd name="connsiteY1dup0dup1dup2dup3dup4dup5dup6dup7dup8dup9dup10dup11dup12dup13dup14dup15dup16dup17dup18dup19dup20dup21dup22dup23dup24dup25dup26dup27dup28dup29dup30dup31dup32dup33dup34dup35dup36dup37dup38dup39" fmla="*/ 1096637 h 5430156"/>
              <a:gd name="connsiteX2dup0dup1dup2dup3dup4dup5dup6dup7dup8dup9dup10dup11dup12dup13dup14dup15dup16dup17dup18dup19dup20dup21dup22dup23dup24dup25dup26dup27dup28dup29dup30dup31dup32dup33dup34dup35dup36dup37dup38dup39" fmla="*/ 2980858 w 4132528"/>
              <a:gd name="connsiteY2dup0dup1dup2dup3dup4dup5dup6dup7dup8dup9dup10dup11dup12dup13dup14dup15dup16dup17dup18dup19dup20dup21dup22dup23dup24dup25dup26dup27dup28dup29dup30dup31dup32dup33dup34dup35dup36dup37dup38dup39" fmla="*/ 5403296 h 5430156"/>
              <a:gd name="connsiteX3dup0dup1dup2dup3dup4dup5dup6dup7dup8dup9dup10dup11dup12dup13dup14dup15dup16dup17dup18dup19dup20dup21dup22dup23dup24dup25dup26dup27dup28dup29dup30dup31dup32dup33dup34dup35dup36dup37dup38dup39" fmla="*/ 879053 w 4132528"/>
              <a:gd name="connsiteY3dup0dup1dup2dup3dup4dup5dup6dup7dup8dup9dup10dup11dup12dup13dup14dup15dup16dup17dup18dup19dup20dup21dup22dup23dup24dup25dup26dup27dup28dup29dup30dup31dup32dup33dup34dup35dup36dup37dup38dup39" fmla="*/ 5430156 h 5430156"/>
              <a:gd name="connsiteX4dup0dup1dup2dup3dup4dup5dup6dup7dup8dup9dup10dup11dup12dup13dup14dup15dup16dup17dup18dup19dup20dup21dup22dup23dup24dup25dup26dup27dup28dup29dup30dup31dup32dup33dup34dup35dup36dup37dup38dup39" fmla="*/ 171 w 4132528"/>
              <a:gd name="connsiteY4dup0dup1dup2dup3dup4dup5dup6dup7dup8dup9dup10dup11dup12dup13dup14dup15dup16dup17dup18dup19dup20dup21dup22dup23dup24dup25dup26dup27dup28dup29dup30dup31dup32dup33dup34dup35dup36dup37dup38dup39" fmla="*/ 4551274 h 5430156"/>
              <a:gd name="connsiteX5dup0dup1dup2dup3dup4dup5dup6dup7dup8dup9dup10dup11dup12dup13dup14dup15dup16dup17dup18dup19dup20dup21dup22dup23dup24dup25dup26dup27dup28dup29dup30dup31dup32dup33dup34dup35dup36dup37dup38dup39" fmla="*/ 4225 w 4132528"/>
              <a:gd name="connsiteY5dup0dup1dup2dup3dup4dup5dup6dup7dup8dup9dup10dup11dup12dup13dup14dup15dup16dup17dup18dup19dup20dup21dup22dup23dup24dup25dup26dup27dup28dup29dup30dup31dup32dup33dup34dup35dup36dup37dup38dup39" fmla="*/ 56 h 5430156"/>
              <a:gd name="connsiteX0dup0dup1dup2dup3dup4dup5dup6dup7dup8dup9dup10dup11dup12dup13dup14dup15dup16dup17dup18dup19dup20dup21dup22dup23dup24dup25dup26dup27dup28dup29dup30dup31dup32dup33dup34dup35dup36dup37dup38dup39dup40" fmla="*/ 4225 w 4132528"/>
              <a:gd name="connsiteY0dup0dup1dup2dup3dup4dup5dup6dup7dup8dup9dup10dup11dup12dup13dup14dup15dup16dup17dup18dup19dup20dup21dup22dup23dup24dup25dup26dup27dup28dup29dup30dup31dup32dup33dup34dup35dup36dup37dup38dup39dup40" fmla="*/ 56 h 5430156"/>
              <a:gd name="connsiteX1dup0dup1dup2dup3dup4dup5dup6dup7dup8dup9dup10dup11dup12dup13dup14dup15dup16dup17dup18dup19dup20dup21dup22dup23dup24dup25dup26dup27dup28dup29dup30dup31dup32dup33dup34dup35dup36dup37dup38dup39dup40" fmla="*/ 4132528 w 4132528"/>
              <a:gd name="connsiteY1dup0dup1dup2dup3dup4dup5dup6dup7dup8dup9dup10dup11dup12dup13dup14dup15dup16dup17dup18dup19dup20dup21dup22dup23dup24dup25dup26dup27dup28dup29dup30dup31dup32dup33dup34dup35dup36dup37dup38dup39dup40" fmla="*/ 1096637 h 5430156"/>
              <a:gd name="connsiteX2dup0dup1dup2dup3dup4dup5dup6dup7dup8dup9dup10dup11dup12dup13dup14dup15dup16dup17dup18dup19dup20dup21dup22dup23dup24dup25dup26dup27dup28dup29dup30dup31dup32dup33dup34dup35dup36dup37dup38dup39dup40" fmla="*/ 2980858 w 4132528"/>
              <a:gd name="connsiteY2dup0dup1dup2dup3dup4dup5dup6dup7dup8dup9dup10dup11dup12dup13dup14dup15dup16dup17dup18dup19dup20dup21dup22dup23dup24dup25dup26dup27dup28dup29dup30dup31dup32dup33dup34dup35dup36dup37dup38dup39dup40" fmla="*/ 5403296 h 5430156"/>
              <a:gd name="connsiteX3dup0dup1dup2dup3dup4dup5dup6dup7dup8dup9dup10dup11dup12dup13dup14dup15dup16dup17dup18dup19dup20dup21dup22dup23dup24dup25dup26dup27dup28dup29dup30dup31dup32dup33dup34dup35dup36dup37dup38dup39dup40" fmla="*/ 879053 w 4132528"/>
              <a:gd name="connsiteY3dup0dup1dup2dup3dup4dup5dup6dup7dup8dup9dup10dup11dup12dup13dup14dup15dup16dup17dup18dup19dup20dup21dup22dup23dup24dup25dup26dup27dup28dup29dup30dup31dup32dup33dup34dup35dup36dup37dup38dup39dup40" fmla="*/ 5430156 h 5430156"/>
              <a:gd name="connsiteX4dup0dup1dup2dup3dup4dup5dup6dup7dup8dup9dup10dup11dup12dup13dup14dup15dup16dup17dup18dup19dup20dup21dup22dup23dup24dup25dup26dup27dup28dup29dup30dup31dup32dup33dup34dup35dup36dup37dup38dup39dup40" fmla="*/ 171 w 4132528"/>
              <a:gd name="connsiteY4dup0dup1dup2dup3dup4dup5dup6dup7dup8dup9dup10dup11dup12dup13dup14dup15dup16dup17dup18dup19dup20dup21dup22dup23dup24dup25dup26dup27dup28dup29dup30dup31dup32dup33dup34dup35dup36dup37dup38dup39dup40" fmla="*/ 4551274 h 5430156"/>
              <a:gd name="connsiteX5dup0dup1dup2dup3dup4dup5dup6dup7dup8dup9dup10dup11dup12dup13dup14dup15dup16dup17dup18dup19dup20dup21dup22dup23dup24dup25dup26dup27dup28dup29dup30dup31dup32dup33dup34dup35dup36dup37dup38dup39dup40" fmla="*/ 4225 w 4132528"/>
              <a:gd name="connsiteY5dup0dup1dup2dup3dup4dup5dup6dup7dup8dup9dup10dup11dup12dup13dup14dup15dup16dup17dup18dup19dup20dup21dup22dup23dup24dup25dup26dup27dup28dup29dup30dup31dup32dup33dup34dup35dup36dup37dup38dup39dup40" fmla="*/ 56 h 5430156"/>
              <a:gd name="connsiteX0dup0dup1dup2dup3dup4dup5dup6dup7dup8dup9dup10dup11dup12dup13dup14dup15dup16dup17dup18dup19dup20dup21dup22dup23dup24dup25dup26dup27dup28dup29dup30dup31dup32dup33dup34dup35dup36dup37dup38dup39dup40dup41" fmla="*/ 3903 w 4226287"/>
              <a:gd name="connsiteY0dup0dup1dup2dup3dup4dup5dup6dup7dup8dup9dup10dup11dup12dup13dup14dup15dup16dup17dup18dup19dup20dup21dup22dup23dup24dup25dup26dup27dup28dup29dup30dup31dup32dup33dup34dup35dup36dup37dup38dup39dup40dup41" fmla="*/ 253 h 5425751"/>
              <a:gd name="connsiteX1dup0dup1dup2dup3dup4dup5dup6dup7dup8dup9dup10dup11dup12dup13dup14dup15dup16dup17dup18dup19dup20dup21dup22dup23dup24dup25dup26dup27dup28dup29dup30dup31dup32dup33dup34dup35dup36dup37dup38dup39dup40dup41" fmla="*/ 4133431 w 4226287"/>
              <a:gd name="connsiteY1dup0dup1dup2dup3dup4dup5dup6dup7dup8dup9dup10dup11dup12dup13dup14dup15dup16dup17dup18dup19dup20dup21dup22dup23dup24dup25dup26dup27dup28dup29dup30dup31dup32dup33dup34dup35dup36dup37dup38dup39dup40dup41" fmla="*/ 1092232 h 5425751"/>
              <a:gd name="connsiteX2dup0dup1dup2dup3dup4dup5dup6dup7dup8dup9dup10dup11dup12dup13dup14dup15dup16dup17dup18dup19dup20dup21dup22dup23dup24dup25dup26dup27dup28dup29dup30dup31dup32dup33dup34dup35dup36dup37dup38dup39dup40dup41" fmla="*/ 2981761 w 4226287"/>
              <a:gd name="connsiteY2dup0dup1dup2dup3dup4dup5dup6dup7dup8dup9dup10dup11dup12dup13dup14dup15dup16dup17dup18dup19dup20dup21dup22dup23dup24dup25dup26dup27dup28dup29dup30dup31dup32dup33dup34dup35dup36dup37dup38dup39dup40dup41" fmla="*/ 5398891 h 5425751"/>
              <a:gd name="connsiteX3dup0dup1dup2dup3dup4dup5dup6dup7dup8dup9dup10dup11dup12dup13dup14dup15dup16dup17dup18dup19dup20dup21dup22dup23dup24dup25dup26dup27dup28dup29dup30dup31dup32dup33dup34dup35dup36dup37dup38dup39dup40dup41" fmla="*/ 879956 w 4226287"/>
              <a:gd name="connsiteY3dup0dup1dup2dup3dup4dup5dup6dup7dup8dup9dup10dup11dup12dup13dup14dup15dup16dup17dup18dup19dup20dup21dup22dup23dup24dup25dup26dup27dup28dup29dup30dup31dup32dup33dup34dup35dup36dup37dup38dup39dup40dup41" fmla="*/ 5425751 h 5425751"/>
              <a:gd name="connsiteX4dup0dup1dup2dup3dup4dup5dup6dup7dup8dup9dup10dup11dup12dup13dup14dup15dup16dup17dup18dup19dup20dup21dup22dup23dup24dup25dup26dup27dup28dup29dup30dup31dup32dup33dup34dup35dup36dup37dup38dup39dup40dup41" fmla="*/ 1074 w 4226287"/>
              <a:gd name="connsiteY4dup0dup1dup2dup3dup4dup5dup6dup7dup8dup9dup10dup11dup12dup13dup14dup15dup16dup17dup18dup19dup20dup21dup22dup23dup24dup25dup26dup27dup28dup29dup30dup31dup32dup33dup34dup35dup36dup37dup38dup39dup40dup41" fmla="*/ 4546869 h 5425751"/>
              <a:gd name="connsiteX5dup0dup1dup2dup3dup4dup5dup6dup7dup8dup9dup10dup11dup12dup13dup14dup15dup16dup17dup18dup19dup20dup21dup22dup23dup24dup25dup26dup27dup28dup29dup30dup31dup32dup33dup34dup35dup36dup37dup38dup39dup40dup41" fmla="*/ 3903 w 4226287"/>
              <a:gd name="connsiteY5dup0dup1dup2dup3dup4dup5dup6dup7dup8dup9dup10dup11dup12dup13dup14dup15dup16dup17dup18dup19dup20dup21dup22dup23dup24dup25dup26dup27dup28dup29dup30dup31dup32dup33dup34dup35dup36dup37dup38dup39dup40dup41" fmla="*/ 253 h 5425751"/>
              <a:gd name="connsiteX0dup0dup1dup2dup3dup4dup5dup6dup7dup8dup9dup10dup11dup12dup13dup14dup15dup16dup17dup18dup19dup20dup21dup22dup23dup24dup25dup26dup27dup28dup29dup30dup31dup32dup33dup34dup35dup36dup37dup38dup39dup40dup41dup42" fmla="*/ 2829 w 4225213"/>
              <a:gd name="connsiteY0dup0dup1dup2dup3dup4dup5dup6dup7dup8dup9dup10dup11dup12dup13dup14dup15dup16dup17dup18dup19dup20dup21dup22dup23dup24dup25dup26dup27dup28dup29dup30dup31dup32dup33dup34dup35dup36dup37dup38dup39dup40dup41dup42" fmla="*/ 253 h 5425751"/>
              <a:gd name="connsiteX1dup0dup1dup2dup3dup4dup5dup6dup7dup8dup9dup10dup11dup12dup13dup14dup15dup16dup17dup18dup19dup20dup21dup22dup23dup24dup25dup26dup27dup28dup29dup30dup31dup32dup33dup34dup35dup36dup37dup38dup39dup40dup41dup42" fmla="*/ 4132357 w 4225213"/>
              <a:gd name="connsiteY1dup0dup1dup2dup3dup4dup5dup6dup7dup8dup9dup10dup11dup12dup13dup14dup15dup16dup17dup18dup19dup20dup21dup22dup23dup24dup25dup26dup27dup28dup29dup30dup31dup32dup33dup34dup35dup36dup37dup38dup39dup40dup41dup42" fmla="*/ 1092232 h 5425751"/>
              <a:gd name="connsiteX2dup0dup1dup2dup3dup4dup5dup6dup7dup8dup9dup10dup11dup12dup13dup14dup15dup16dup17dup18dup19dup20dup21dup22dup23dup24dup25dup26dup27dup28dup29dup30dup31dup32dup33dup34dup35dup36dup37dup38dup39dup40dup41dup42" fmla="*/ 2980687 w 4225213"/>
              <a:gd name="connsiteY2dup0dup1dup2dup3dup4dup5dup6dup7dup8dup9dup10dup11dup12dup13dup14dup15dup16dup17dup18dup19dup20dup21dup22dup23dup24dup25dup26dup27dup28dup29dup30dup31dup32dup33dup34dup35dup36dup37dup38dup39dup40dup41dup42" fmla="*/ 5398891 h 5425751"/>
              <a:gd name="connsiteX3dup0dup1dup2dup3dup4dup5dup6dup7dup8dup9dup10dup11dup12dup13dup14dup15dup16dup17dup18dup19dup20dup21dup22dup23dup24dup25dup26dup27dup28dup29dup30dup31dup32dup33dup34dup35dup36dup37dup38dup39dup40dup41dup42" fmla="*/ 878882 w 4225213"/>
              <a:gd name="connsiteY3dup0dup1dup2dup3dup4dup5dup6dup7dup8dup9dup10dup11dup12dup13dup14dup15dup16dup17dup18dup19dup20dup21dup22dup23dup24dup25dup26dup27dup28dup29dup30dup31dup32dup33dup34dup35dup36dup37dup38dup39dup40dup41dup42" fmla="*/ 5425751 h 5425751"/>
              <a:gd name="connsiteX4dup0dup1dup2dup3dup4dup5dup6dup7dup8dup9dup10dup11dup12dup13dup14dup15dup16dup17dup18dup19dup20dup21dup22dup23dup24dup25dup26dup27dup28dup29dup30dup31dup32dup33dup34dup35dup36dup37dup38dup39dup40dup41dup42" fmla="*/ 0 w 4225213"/>
              <a:gd name="connsiteY4dup0dup1dup2dup3dup4dup5dup6dup7dup8dup9dup10dup11dup12dup13dup14dup15dup16dup17dup18dup19dup20dup21dup22dup23dup24dup25dup26dup27dup28dup29dup30dup31dup32dup33dup34dup35dup36dup37dup38dup39dup40dup41dup42" fmla="*/ 4546869 h 5425751"/>
              <a:gd name="connsiteX5dup0dup1dup2dup3dup4dup5dup6dup7dup8dup9dup10dup11dup12dup13dup14dup15dup16dup17dup18dup19dup20dup21dup22dup23dup24dup25dup26dup27dup28dup29dup30dup31dup32dup33dup34dup35dup36dup37dup38dup39dup40dup41dup42" fmla="*/ 2829 w 4225213"/>
              <a:gd name="connsiteY5dup0dup1dup2dup3dup4dup5dup6dup7dup8dup9dup10dup11dup12dup13dup14dup15dup16dup17dup18dup19dup20dup21dup22dup23dup24dup25dup26dup27dup28dup29dup30dup31dup32dup33dup34dup35dup36dup37dup38dup39dup40dup41dup42" fmla="*/ 253 h 5425751"/>
              <a:gd name="connsiteX0dup0dup1dup2dup3dup4dup5dup6dup7dup8dup9dup10dup11dup12dup13dup14dup15dup16dup17dup18dup19dup20dup21dup22dup23dup24dup25dup26dup27dup28dup29dup30dup31dup32dup33dup34dup35dup36dup37dup38dup39dup40dup41dup42dup43" fmla="*/ 2829 w 4132357"/>
              <a:gd name="connsiteY0dup0dup1dup2dup3dup4dup5dup6dup7dup8dup9dup10dup11dup12dup13dup14dup15dup16dup17dup18dup19dup20dup21dup22dup23dup24dup25dup26dup27dup28dup29dup30dup31dup32dup33dup34dup35dup36dup37dup38dup39dup40dup41dup42dup43" fmla="*/ 48 h 5425546"/>
              <a:gd name="connsiteX1dup0dup1dup2dup3dup4dup5dup6dup7dup8dup9dup10dup11dup12dup13dup14dup15dup16dup17dup18dup19dup20dup21dup22dup23dup24dup25dup26dup27dup28dup29dup30dup31dup32dup33dup34dup35dup36dup37dup38dup39dup40dup41dup42dup43" fmla="*/ 4132357 w 4132357"/>
              <a:gd name="connsiteY1dup0dup1dup2dup3dup4dup5dup6dup7dup8dup9dup10dup11dup12dup13dup14dup15dup16dup17dup18dup19dup20dup21dup22dup23dup24dup25dup26dup27dup28dup29dup30dup31dup32dup33dup34dup35dup36dup37dup38dup39dup40dup41dup42dup43" fmla="*/ 1092027 h 5425546"/>
              <a:gd name="connsiteX2dup0dup1dup2dup3dup4dup5dup6dup7dup8dup9dup10dup11dup12dup13dup14dup15dup16dup17dup18dup19dup20dup21dup22dup23dup24dup25dup26dup27dup28dup29dup30dup31dup32dup33dup34dup35dup36dup37dup38dup39dup40dup41dup42dup43" fmla="*/ 2980687 w 4132357"/>
              <a:gd name="connsiteY2dup0dup1dup2dup3dup4dup5dup6dup7dup8dup9dup10dup11dup12dup13dup14dup15dup16dup17dup18dup19dup20dup21dup22dup23dup24dup25dup26dup27dup28dup29dup30dup31dup32dup33dup34dup35dup36dup37dup38dup39dup40dup41dup42dup43" fmla="*/ 5398686 h 5425546"/>
              <a:gd name="connsiteX3dup0dup1dup2dup3dup4dup5dup6dup7dup8dup9dup10dup11dup12dup13dup14dup15dup16dup17dup18dup19dup20dup21dup22dup23dup24dup25dup26dup27dup28dup29dup30dup31dup32dup33dup34dup35dup36dup37dup38dup39dup40dup41dup42dup43" fmla="*/ 878882 w 4132357"/>
              <a:gd name="connsiteY3dup0dup1dup2dup3dup4dup5dup6dup7dup8dup9dup10dup11dup12dup13dup14dup15dup16dup17dup18dup19dup20dup21dup22dup23dup24dup25dup26dup27dup28dup29dup30dup31dup32dup33dup34dup35dup36dup37dup38dup39dup40dup41dup42dup43" fmla="*/ 5425546 h 5425546"/>
              <a:gd name="connsiteX4dup0dup1dup2dup3dup4dup5dup6dup7dup8dup9dup10dup11dup12dup13dup14dup15dup16dup17dup18dup19dup20dup21dup22dup23dup24dup25dup26dup27dup28dup29dup30dup31dup32dup33dup34dup35dup36dup37dup38dup39dup40dup41dup42dup43" fmla="*/ 0 w 4132357"/>
              <a:gd name="connsiteY4dup0dup1dup2dup3dup4dup5dup6dup7dup8dup9dup10dup11dup12dup13dup14dup15dup16dup17dup18dup19dup20dup21dup22dup23dup24dup25dup26dup27dup28dup29dup30dup31dup32dup33dup34dup35dup36dup37dup38dup39dup40dup41dup42dup43" fmla="*/ 4546664 h 5425546"/>
              <a:gd name="connsiteX5dup0dup1dup2dup3dup4dup5dup6dup7dup8dup9dup10dup11dup12dup13dup14dup15dup16dup17dup18dup19dup20dup21dup22dup23dup24dup25dup26dup27dup28dup29dup30dup31dup32dup33dup34dup35dup36dup37dup38dup39dup40dup41dup42dup43" fmla="*/ 2829 w 4132357"/>
              <a:gd name="connsiteY5dup0dup1dup2dup3dup4dup5dup6dup7dup8dup9dup10dup11dup12dup13dup14dup15dup16dup17dup18dup19dup20dup21dup22dup23dup24dup25dup26dup27dup28dup29dup30dup31dup32dup33dup34dup35dup36dup37dup38dup39dup40dup41dup42dup43" fmla="*/ 48 h 5425546"/>
              <a:gd name="connsiteX0dup0dup1dup2dup3dup4dup5dup6dup7dup8dup9dup10dup11dup12dup13dup14dup15dup16dup17dup18dup19dup20dup21dup22dup23dup24dup25dup26dup27dup28dup29dup30dup31dup32dup33dup34dup35dup36dup37dup38dup39dup40dup41dup42dup43dup44" fmla="*/ 2829 w 4132360"/>
              <a:gd name="connsiteY0dup0dup1dup2dup3dup4dup5dup6dup7dup8dup9dup10dup11dup12dup13dup14dup15dup16dup17dup18dup19dup20dup21dup22dup23dup24dup25dup26dup27dup28dup29dup30dup31dup32dup33dup34dup35dup36dup37dup38dup39dup40dup41dup42dup43dup44" fmla="*/ 48 h 5425546"/>
              <a:gd name="connsiteX1dup0dup1dup2dup3dup4dup5dup6dup7dup8dup9dup10dup11dup12dup13dup14dup15dup16dup17dup18dup19dup20dup21dup22dup23dup24dup25dup26dup27dup28dup29dup30dup31dup32dup33dup34dup35dup36dup37dup38dup39dup40dup41dup42dup43dup44" fmla="*/ 4132357 w 4132360"/>
              <a:gd name="connsiteY1dup0dup1dup2dup3dup4dup5dup6dup7dup8dup9dup10dup11dup12dup13dup14dup15dup16dup17dup18dup19dup20dup21dup22dup23dup24dup25dup26dup27dup28dup29dup30dup31dup32dup33dup34dup35dup36dup37dup38dup39dup40dup41dup42dup43dup44" fmla="*/ 1092027 h 5425546"/>
              <a:gd name="connsiteX2dup0dup1dup2dup3dup4dup5dup6dup7dup8dup9dup10dup11dup12dup13dup14dup15dup16dup17dup18dup19dup20dup21dup22dup23dup24dup25dup26dup27dup28dup29dup30dup31dup32dup33dup34dup35dup36dup37dup38dup39dup40dup41dup42dup43dup44" fmla="*/ 2980687 w 4132360"/>
              <a:gd name="connsiteY2dup0dup1dup2dup3dup4dup5dup6dup7dup8dup9dup10dup11dup12dup13dup14dup15dup16dup17dup18dup19dup20dup21dup22dup23dup24dup25dup26dup27dup28dup29dup30dup31dup32dup33dup34dup35dup36dup37dup38dup39dup40dup41dup42dup43dup44" fmla="*/ 5398686 h 5425546"/>
              <a:gd name="connsiteX3dup0dup1dup2dup3dup4dup5dup6dup7dup8dup9dup10dup11dup12dup13dup14dup15dup16dup17dup18dup19dup20dup21dup22dup23dup24dup25dup26dup27dup28dup29dup30dup31dup32dup33dup34dup35dup36dup37dup38dup39dup40dup41dup42dup43dup44" fmla="*/ 878882 w 4132360"/>
              <a:gd name="connsiteY3dup0dup1dup2dup3dup4dup5dup6dup7dup8dup9dup10dup11dup12dup13dup14dup15dup16dup17dup18dup19dup20dup21dup22dup23dup24dup25dup26dup27dup28dup29dup30dup31dup32dup33dup34dup35dup36dup37dup38dup39dup40dup41dup42dup43dup44" fmla="*/ 5425546 h 5425546"/>
              <a:gd name="connsiteX4dup0dup1dup2dup3dup4dup5dup6dup7dup8dup9dup10dup11dup12dup13dup14dup15dup16dup17dup18dup19dup20dup21dup22dup23dup24dup25dup26dup27dup28dup29dup30dup31dup32dup33dup34dup35dup36dup37dup38dup39dup40dup41dup42dup43dup44" fmla="*/ 0 w 4132360"/>
              <a:gd name="connsiteY4dup0dup1dup2dup3dup4dup5dup6dup7dup8dup9dup10dup11dup12dup13dup14dup15dup16dup17dup18dup19dup20dup21dup22dup23dup24dup25dup26dup27dup28dup29dup30dup31dup32dup33dup34dup35dup36dup37dup38dup39dup40dup41dup42dup43dup44" fmla="*/ 4546664 h 5425546"/>
              <a:gd name="connsiteX5dup0dup1dup2dup3dup4dup5dup6dup7dup8dup9dup10dup11dup12dup13dup14dup15dup16dup17dup18dup19dup20dup21dup22dup23dup24dup25dup26dup27dup28dup29dup30dup31dup32dup33dup34dup35dup36dup37dup38dup39dup40dup41dup42dup43dup44" fmla="*/ 2829 w 4132360"/>
              <a:gd name="connsiteY5dup0dup1dup2dup3dup4dup5dup6dup7dup8dup9dup10dup11dup12dup13dup14dup15dup16dup17dup18dup19dup20dup21dup22dup23dup24dup25dup26dup27dup28dup29dup30dup31dup32dup33dup34dup35dup36dup37dup38dup39dup40dup41dup42dup43dup44" fmla="*/ 48 h 5425546"/>
              <a:gd name="connsiteX0dup0dup1dup2dup3dup4dup5dup6dup7dup8dup9dup10dup11dup12dup13dup14dup15dup16dup17dup18dup19dup20dup21dup22dup23dup24dup25dup26dup27dup28dup29dup30dup31dup32dup33dup34dup35dup36dup37dup38dup39dup40dup41dup42dup43dup44dup45" fmla="*/ 2829 w 4132357"/>
              <a:gd name="connsiteY0dup0dup1dup2dup3dup4dup5dup6dup7dup8dup9dup10dup11dup12dup13dup14dup15dup16dup17dup18dup19dup20dup21dup22dup23dup24dup25dup26dup27dup28dup29dup30dup31dup32dup33dup34dup35dup36dup37dup38dup39dup40dup41dup42dup43dup44dup45" fmla="*/ 48 h 5425546"/>
              <a:gd name="connsiteX1dup0dup1dup2dup3dup4dup5dup6dup7dup8dup9dup10dup11dup12dup13dup14dup15dup16dup17dup18dup19dup20dup21dup22dup23dup24dup25dup26dup27dup28dup29dup30dup31dup32dup33dup34dup35dup36dup37dup38dup39dup40dup41dup42dup43dup44dup45" fmla="*/ 4132357 w 4132357"/>
              <a:gd name="connsiteY1dup0dup1dup2dup3dup4dup5dup6dup7dup8dup9dup10dup11dup12dup13dup14dup15dup16dup17dup18dup19dup20dup21dup22dup23dup24dup25dup26dup27dup28dup29dup30dup31dup32dup33dup34dup35dup36dup37dup38dup39dup40dup41dup42dup43dup44dup45" fmla="*/ 1092027 h 5425546"/>
              <a:gd name="connsiteX2dup0dup1dup2dup3dup4dup5dup6dup7dup8dup9dup10dup11dup12dup13dup14dup15dup16dup17dup18dup19dup20dup21dup22dup23dup24dup25dup26dup27dup28dup29dup30dup31dup32dup33dup34dup35dup36dup37dup38dup39dup40dup41dup42dup43dup44dup45" fmla="*/ 2980687 w 4132357"/>
              <a:gd name="connsiteY2dup0dup1dup2dup3dup4dup5dup6dup7dup8dup9dup10dup11dup12dup13dup14dup15dup16dup17dup18dup19dup20dup21dup22dup23dup24dup25dup26dup27dup28dup29dup30dup31dup32dup33dup34dup35dup36dup37dup38dup39dup40dup41dup42dup43dup44dup45" fmla="*/ 5398686 h 5425546"/>
              <a:gd name="connsiteX3dup0dup1dup2dup3dup4dup5dup6dup7dup8dup9dup10dup11dup12dup13dup14dup15dup16dup17dup18dup19dup20dup21dup22dup23dup24dup25dup26dup27dup28dup29dup30dup31dup32dup33dup34dup35dup36dup37dup38dup39dup40dup41dup42dup43dup44dup45" fmla="*/ 878882 w 4132357"/>
              <a:gd name="connsiteY3dup0dup1dup2dup3dup4dup5dup6dup7dup8dup9dup10dup11dup12dup13dup14dup15dup16dup17dup18dup19dup20dup21dup22dup23dup24dup25dup26dup27dup28dup29dup30dup31dup32dup33dup34dup35dup36dup37dup38dup39dup40dup41dup42dup43dup44dup45" fmla="*/ 5425546 h 5425546"/>
              <a:gd name="connsiteX4dup0dup1dup2dup3dup4dup5dup6dup7dup8dup9dup10dup11dup12dup13dup14dup15dup16dup17dup18dup19dup20dup21dup22dup23dup24dup25dup26dup27dup28dup29dup30dup31dup32dup33dup34dup35dup36dup37dup38dup39dup40dup41dup42dup43dup44dup45" fmla="*/ 0 w 4132357"/>
              <a:gd name="connsiteY4dup0dup1dup2dup3dup4dup5dup6dup7dup8dup9dup10dup11dup12dup13dup14dup15dup16dup17dup18dup19dup20dup21dup22dup23dup24dup25dup26dup27dup28dup29dup30dup31dup32dup33dup34dup35dup36dup37dup38dup39dup40dup41dup42dup43dup44dup45" fmla="*/ 4546664 h 5425546"/>
              <a:gd name="connsiteX5dup0dup1dup2dup3dup4dup5dup6dup7dup8dup9dup10dup11dup12dup13dup14dup15dup16dup17dup18dup19dup20dup21dup22dup23dup24dup25dup26dup27dup28dup29dup30dup31dup32dup33dup34dup35dup36dup37dup38dup39dup40dup41dup42dup43dup44dup45" fmla="*/ 2829 w 4132357"/>
              <a:gd name="connsiteY5dup0dup1dup2dup3dup4dup5dup6dup7dup8dup9dup10dup11dup12dup13dup14dup15dup16dup17dup18dup19dup20dup21dup22dup23dup24dup25dup26dup27dup28dup29dup30dup31dup32dup33dup34dup35dup36dup37dup38dup39dup40dup41dup42dup43dup44dup45" fmla="*/ 48 h 5425546"/>
              <a:gd name="connsiteX0dup0dup1dup2dup3dup4dup5dup6dup7dup8dup9dup10dup11dup12dup13dup14dup15dup16dup17dup18dup19dup20dup21dup22dup23dup24dup25dup26dup27dup28dup29dup30dup31dup32dup33dup34dup35dup36dup37dup38dup39dup40dup41dup42dup43dup44dup45dup46" fmla="*/ 5280 w 4225092"/>
              <a:gd name="connsiteY0dup0dup1dup2dup3dup4dup5dup6dup7dup8dup9dup10dup11dup12dup13dup14dup15dup16dup17dup18dup19dup20dup21dup22dup23dup24dup25dup26dup27dup28dup29dup30dup31dup32dup33dup34dup35dup36dup37dup38dup39dup40dup41dup42dup43dup44dup45dup46" fmla="*/ 243 h 5434947"/>
              <a:gd name="connsiteX1dup0dup1dup2dup3dup4dup5dup6dup7dup8dup9dup10dup11dup12dup13dup14dup15dup16dup17dup18dup19dup20dup21dup22dup23dup24dup25dup26dup27dup28dup29dup30dup31dup32dup33dup34dup35dup36dup37dup38dup39dup40dup41dup42dup43dup44dup45dup46" fmla="*/ 4132357 w 4225092"/>
              <a:gd name="connsiteY1dup0dup1dup2dup3dup4dup5dup6dup7dup8dup9dup10dup11dup12dup13dup14dup15dup16dup17dup18dup19dup20dup21dup22dup23dup24dup25dup26dup27dup28dup29dup30dup31dup32dup33dup34dup35dup36dup37dup38dup39dup40dup41dup42dup43dup44dup45dup46" fmla="*/ 1101428 h 5434947"/>
              <a:gd name="connsiteX2dup0dup1dup2dup3dup4dup5dup6dup7dup8dup9dup10dup11dup12dup13dup14dup15dup16dup17dup18dup19dup20dup21dup22dup23dup24dup25dup26dup27dup28dup29dup30dup31dup32dup33dup34dup35dup36dup37dup38dup39dup40dup41dup42dup43dup44dup45dup46" fmla="*/ 2980687 w 4225092"/>
              <a:gd name="connsiteY2dup0dup1dup2dup3dup4dup5dup6dup7dup8dup9dup10dup11dup12dup13dup14dup15dup16dup17dup18dup19dup20dup21dup22dup23dup24dup25dup26dup27dup28dup29dup30dup31dup32dup33dup34dup35dup36dup37dup38dup39dup40dup41dup42dup43dup44dup45dup46" fmla="*/ 5408087 h 5434947"/>
              <a:gd name="connsiteX3dup0dup1dup2dup3dup4dup5dup6dup7dup8dup9dup10dup11dup12dup13dup14dup15dup16dup17dup18dup19dup20dup21dup22dup23dup24dup25dup26dup27dup28dup29dup30dup31dup32dup33dup34dup35dup36dup37dup38dup39dup40dup41dup42dup43dup44dup45dup46" fmla="*/ 878882 w 4225092"/>
              <a:gd name="connsiteY3dup0dup1dup2dup3dup4dup5dup6dup7dup8dup9dup10dup11dup12dup13dup14dup15dup16dup17dup18dup19dup20dup21dup22dup23dup24dup25dup26dup27dup28dup29dup30dup31dup32dup33dup34dup35dup36dup37dup38dup39dup40dup41dup42dup43dup44dup45dup46" fmla="*/ 5434947 h 5434947"/>
              <a:gd name="connsiteX4dup0dup1dup2dup3dup4dup5dup6dup7dup8dup9dup10dup11dup12dup13dup14dup15dup16dup17dup18dup19dup20dup21dup22dup23dup24dup25dup26dup27dup28dup29dup30dup31dup32dup33dup34dup35dup36dup37dup38dup39dup40dup41dup42dup43dup44dup45dup46" fmla="*/ 0 w 4225092"/>
              <a:gd name="connsiteY4dup0dup1dup2dup3dup4dup5dup6dup7dup8dup9dup10dup11dup12dup13dup14dup15dup16dup17dup18dup19dup20dup21dup22dup23dup24dup25dup26dup27dup28dup29dup30dup31dup32dup33dup34dup35dup36dup37dup38dup39dup40dup41dup42dup43dup44dup45dup46" fmla="*/ 4556065 h 5434947"/>
              <a:gd name="connsiteX5dup0dup1dup2dup3dup4dup5dup6dup7dup8dup9dup10dup11dup12dup13dup14dup15dup16dup17dup18dup19dup20dup21dup22dup23dup24dup25dup26dup27dup28dup29dup30dup31dup32dup33dup34dup35dup36dup37dup38dup39dup40dup41dup42dup43dup44dup45dup46" fmla="*/ 5280 w 4225092"/>
              <a:gd name="connsiteY5dup0dup1dup2dup3dup4dup5dup6dup7dup8dup9dup10dup11dup12dup13dup14dup15dup16dup17dup18dup19dup20dup21dup22dup23dup24dup25dup26dup27dup28dup29dup30dup31dup32dup33dup34dup35dup36dup37dup38dup39dup40dup41dup42dup43dup44dup45dup46" fmla="*/ 243 h 5434947"/>
              <a:gd name="connsiteX0dup0dup1dup2dup3dup4dup5dup6dup7dup8dup9dup10dup11dup12dup13dup14dup15dup16dup17dup18dup19dup20dup21dup22dup23dup24dup25dup26dup27dup28dup29dup30dup31dup32dup33dup34dup35dup36dup37dup38dup39dup40dup41dup42dup43dup44dup45dup46dup47" fmla="*/ 5280 w 4132358"/>
              <a:gd name="connsiteY0dup0dup1dup2dup3dup4dup5dup6dup7dup8dup9dup10dup11dup12dup13dup14dup15dup16dup17dup18dup19dup20dup21dup22dup23dup24dup25dup26dup27dup28dup29dup30dup31dup32dup33dup34dup35dup36dup37dup38dup39dup40dup41dup42dup43dup44dup45dup46dup47" fmla="*/ 49 h 5434753"/>
              <a:gd name="connsiteX1dup0dup1dup2dup3dup4dup5dup6dup7dup8dup9dup10dup11dup12dup13dup14dup15dup16dup17dup18dup19dup20dup21dup22dup23dup24dup25dup26dup27dup28dup29dup30dup31dup32dup33dup34dup35dup36dup37dup38dup39dup40dup41dup42dup43dup44dup45dup46dup47" fmla="*/ 4132357 w 4132358"/>
              <a:gd name="connsiteY1dup0dup1dup2dup3dup4dup5dup6dup7dup8dup9dup10dup11dup12dup13dup14dup15dup16dup17dup18dup19dup20dup21dup22dup23dup24dup25dup26dup27dup28dup29dup30dup31dup32dup33dup34dup35dup36dup37dup38dup39dup40dup41dup42dup43dup44dup45dup46dup47" fmla="*/ 1101234 h 5434753"/>
              <a:gd name="connsiteX2dup0dup1dup2dup3dup4dup5dup6dup7dup8dup9dup10dup11dup12dup13dup14dup15dup16dup17dup18dup19dup20dup21dup22dup23dup24dup25dup26dup27dup28dup29dup30dup31dup32dup33dup34dup35dup36dup37dup38dup39dup40dup41dup42dup43dup44dup45dup46dup47" fmla="*/ 2980687 w 4132358"/>
              <a:gd name="connsiteY2dup0dup1dup2dup3dup4dup5dup6dup7dup8dup9dup10dup11dup12dup13dup14dup15dup16dup17dup18dup19dup20dup21dup22dup23dup24dup25dup26dup27dup28dup29dup30dup31dup32dup33dup34dup35dup36dup37dup38dup39dup40dup41dup42dup43dup44dup45dup46dup47" fmla="*/ 5407893 h 5434753"/>
              <a:gd name="connsiteX3dup0dup1dup2dup3dup4dup5dup6dup7dup8dup9dup10dup11dup12dup13dup14dup15dup16dup17dup18dup19dup20dup21dup22dup23dup24dup25dup26dup27dup28dup29dup30dup31dup32dup33dup34dup35dup36dup37dup38dup39dup40dup41dup42dup43dup44dup45dup46dup47" fmla="*/ 878882 w 4132358"/>
              <a:gd name="connsiteY3dup0dup1dup2dup3dup4dup5dup6dup7dup8dup9dup10dup11dup12dup13dup14dup15dup16dup17dup18dup19dup20dup21dup22dup23dup24dup25dup26dup27dup28dup29dup30dup31dup32dup33dup34dup35dup36dup37dup38dup39dup40dup41dup42dup43dup44dup45dup46dup47" fmla="*/ 5434753 h 5434753"/>
              <a:gd name="connsiteX4dup0dup1dup2dup3dup4dup5dup6dup7dup8dup9dup10dup11dup12dup13dup14dup15dup16dup17dup18dup19dup20dup21dup22dup23dup24dup25dup26dup27dup28dup29dup30dup31dup32dup33dup34dup35dup36dup37dup38dup39dup40dup41dup42dup43dup44dup45dup46dup47" fmla="*/ 0 w 4132358"/>
              <a:gd name="connsiteY4dup0dup1dup2dup3dup4dup5dup6dup7dup8dup9dup10dup11dup12dup13dup14dup15dup16dup17dup18dup19dup20dup21dup22dup23dup24dup25dup26dup27dup28dup29dup30dup31dup32dup33dup34dup35dup36dup37dup38dup39dup40dup41dup42dup43dup44dup45dup46dup47" fmla="*/ 4555871 h 5434753"/>
              <a:gd name="connsiteX5dup0dup1dup2dup3dup4dup5dup6dup7dup8dup9dup10dup11dup12dup13dup14dup15dup16dup17dup18dup19dup20dup21dup22dup23dup24dup25dup26dup27dup28dup29dup30dup31dup32dup33dup34dup35dup36dup37dup38dup39dup40dup41dup42dup43dup44dup45dup46dup47" fmla="*/ 5280 w 4132358"/>
              <a:gd name="connsiteY5dup0dup1dup2dup3dup4dup5dup6dup7dup8dup9dup10dup11dup12dup13dup14dup15dup16dup17dup18dup19dup20dup21dup22dup23dup24dup25dup26dup27dup28dup29dup30dup31dup32dup33dup34dup35dup36dup37dup38dup39dup40dup41dup42dup43dup44dup45dup46dup47" fmla="*/ 49 h 5434753"/>
              <a:gd name="connsiteX0dup0dup1dup2dup3dup4dup5dup6dup7dup8dup9dup10dup11dup12dup13dup14dup15dup16dup17dup18dup19dup20dup21dup22dup23dup24dup25dup26dup27dup28dup29dup30dup31dup32dup33dup34dup35dup36dup37dup38dup39dup40dup41dup42dup43dup44dup45dup46dup47dup48" fmla="*/ 5280 w 4132377"/>
              <a:gd name="connsiteY0dup0dup1dup2dup3dup4dup5dup6dup7dup8dup9dup10dup11dup12dup13dup14dup15dup16dup17dup18dup19dup20dup21dup22dup23dup24dup25dup26dup27dup28dup29dup30dup31dup32dup33dup34dup35dup36dup37dup38dup39dup40dup41dup42dup43dup44dup45dup46dup47dup48" fmla="*/ 48 h 5434752"/>
              <a:gd name="connsiteX1dup0dup1dup2dup3dup4dup5dup6dup7dup8dup9dup10dup11dup12dup13dup14dup15dup16dup17dup18dup19dup20dup21dup22dup23dup24dup25dup26dup27dup28dup29dup30dup31dup32dup33dup34dup35dup36dup37dup38dup39dup40dup41dup42dup43dup44dup45dup46dup47dup48" fmla="*/ 4132357 w 4132377"/>
              <a:gd name="connsiteY1dup0dup1dup2dup3dup4dup5dup6dup7dup8dup9dup10dup11dup12dup13dup14dup15dup16dup17dup18dup19dup20dup21dup22dup23dup24dup25dup26dup27dup28dup29dup30dup31dup32dup33dup34dup35dup36dup37dup38dup39dup40dup41dup42dup43dup44dup45dup46dup47dup48" fmla="*/ 1101233 h 5434752"/>
              <a:gd name="connsiteX2dup0dup1dup2dup3dup4dup5dup6dup7dup8dup9dup10dup11dup12dup13dup14dup15dup16dup17dup18dup19dup20dup21dup22dup23dup24dup25dup26dup27dup28dup29dup30dup31dup32dup33dup34dup35dup36dup37dup38dup39dup40dup41dup42dup43dup44dup45dup46dup47dup48" fmla="*/ 2980687 w 4132377"/>
              <a:gd name="connsiteY2dup0dup1dup2dup3dup4dup5dup6dup7dup8dup9dup10dup11dup12dup13dup14dup15dup16dup17dup18dup19dup20dup21dup22dup23dup24dup25dup26dup27dup28dup29dup30dup31dup32dup33dup34dup35dup36dup37dup38dup39dup40dup41dup42dup43dup44dup45dup46dup47dup48" fmla="*/ 5407892 h 5434752"/>
              <a:gd name="connsiteX3dup0dup1dup2dup3dup4dup5dup6dup7dup8dup9dup10dup11dup12dup13dup14dup15dup16dup17dup18dup19dup20dup21dup22dup23dup24dup25dup26dup27dup28dup29dup30dup31dup32dup33dup34dup35dup36dup37dup38dup39dup40dup41dup42dup43dup44dup45dup46dup47dup48" fmla="*/ 878882 w 4132377"/>
              <a:gd name="connsiteY3dup0dup1dup2dup3dup4dup5dup6dup7dup8dup9dup10dup11dup12dup13dup14dup15dup16dup17dup18dup19dup20dup21dup22dup23dup24dup25dup26dup27dup28dup29dup30dup31dup32dup33dup34dup35dup36dup37dup38dup39dup40dup41dup42dup43dup44dup45dup46dup47dup48" fmla="*/ 5434752 h 5434752"/>
              <a:gd name="connsiteX4dup0dup1dup2dup3dup4dup5dup6dup7dup8dup9dup10dup11dup12dup13dup14dup15dup16dup17dup18dup19dup20dup21dup22dup23dup24dup25dup26dup27dup28dup29dup30dup31dup32dup33dup34dup35dup36dup37dup38dup39dup40dup41dup42dup43dup44dup45dup46dup47dup48" fmla="*/ 0 w 4132377"/>
              <a:gd name="connsiteY4dup0dup1dup2dup3dup4dup5dup6dup7dup8dup9dup10dup11dup12dup13dup14dup15dup16dup17dup18dup19dup20dup21dup22dup23dup24dup25dup26dup27dup28dup29dup30dup31dup32dup33dup34dup35dup36dup37dup38dup39dup40dup41dup42dup43dup44dup45dup46dup47dup48" fmla="*/ 4555870 h 5434752"/>
              <a:gd name="connsiteX5dup0dup1dup2dup3dup4dup5dup6dup7dup8dup9dup10dup11dup12dup13dup14dup15dup16dup17dup18dup19dup20dup21dup22dup23dup24dup25dup26dup27dup28dup29dup30dup31dup32dup33dup34dup35dup36dup37dup38dup39dup40dup41dup42dup43dup44dup45dup46dup47dup48" fmla="*/ 5280 w 4132377"/>
              <a:gd name="connsiteY5dup0dup1dup2dup3dup4dup5dup6dup7dup8dup9dup10dup11dup12dup13dup14dup15dup16dup17dup18dup19dup20dup21dup22dup23dup24dup25dup26dup27dup28dup29dup30dup31dup32dup33dup34dup35dup36dup37dup38dup39dup40dup41dup42dup43dup44dup45dup46dup47dup48" fmla="*/ 48 h 5434752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" fmla="*/ 5280 w 4132358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" fmla="*/ 48 h 5434752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" fmla="*/ 4132357 w 4132358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" fmla="*/ 1101233 h 5434752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" fmla="*/ 2980687 w 4132358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" fmla="*/ 5407892 h 5434752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" fmla="*/ 878882 w 4132358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" fmla="*/ 5434752 h 5434752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" fmla="*/ 0 w 4132358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" fmla="*/ 4555870 h 5434752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" fmla="*/ 5280 w 4132358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" fmla="*/ 48 h 5434752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" fmla="*/ 5280 w 4132381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" fmla="*/ 48 h 5434752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" fmla="*/ 4132357 w 4132381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" fmla="*/ 1101233 h 5434752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" fmla="*/ 2980687 w 4132381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" fmla="*/ 5407892 h 5434752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" fmla="*/ 878882 w 4132381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" fmla="*/ 5434752 h 5434752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" fmla="*/ 0 w 4132381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" fmla="*/ 4555870 h 5434752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" fmla="*/ 5280 w 4132381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" fmla="*/ 48 h 5434752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" fmla="*/ 5280 w 4132358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" fmla="*/ 48 h 5434752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" fmla="*/ 4132357 w 4132358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" fmla="*/ 1101233 h 5434752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" fmla="*/ 2980687 w 4132358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" fmla="*/ 5407892 h 5434752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" fmla="*/ 878882 w 4132358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" fmla="*/ 5434752 h 5434752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" fmla="*/ 0 w 4132358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" fmla="*/ 4555870 h 5434752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" fmla="*/ 5280 w 4132358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" fmla="*/ 48 h 5434752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" fmla="*/ 5280 w 4224813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" fmla="*/ 244 h 5434948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" fmla="*/ 4132357 w 4224813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" fmla="*/ 1101429 h 5434948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" fmla="*/ 2977773 w 4224813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" fmla="*/ 5409776 h 5434948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" fmla="*/ 878882 w 4224813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" fmla="*/ 5434948 h 5434948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" fmla="*/ 0 w 4224813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" fmla="*/ 4556066 h 5434948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" fmla="*/ 5280 w 4224813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" fmla="*/ 244 h 5434948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" fmla="*/ 5280 w 4518262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" fmla="*/ 244 h 5434948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" fmla="*/ 4132357 w 4518262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" fmla="*/ 1101429 h 5434948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" fmla="*/ 4210300 w 4518262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" fmla="*/ 1642853 h 5434948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" fmla="*/ 2977773 w 4518262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" fmla="*/ 5409776 h 5434948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" fmla="*/ 878882 w 4518262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" fmla="*/ 5434948 h 5434948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" fmla="*/ 0 w 4518262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" fmla="*/ 4556066 h 5434948"/>
              <a:gd name="connsiteX6dup0dup1dup2dup3dup4dup5dup6dup7dup8dup9dup10dup11dup12dup13dup14" fmla="*/ 5280 w 4518262"/>
              <a:gd name="connsiteY6dup0dup1dup2dup3dup4dup5dup6dup7dup8dup9dup10dup11dup12dup13dup14" fmla="*/ 244 h 5434948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" fmla="*/ 5280 w 4331494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" fmla="*/ 87 h 5434791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" fmla="*/ 4132357 w 4331494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" fmla="*/ 1101272 h 5434791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" fmla="*/ 3609185 w 4331494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" fmla="*/ 2992616 h 5434791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" fmla="*/ 2977773 w 4331494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" fmla="*/ 5409619 h 5434791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" fmla="*/ 878882 w 4331494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" fmla="*/ 5434791 h 5434791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" fmla="*/ 0 w 4331494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" fmla="*/ 4555909 h 5434791"/>
              <a:gd name="connsiteX6dup0dup1dup2dup3dup4dup5dup6dup7dup8dup9dup10dup11dup12dup13dup14dup15" fmla="*/ 5280 w 4331494"/>
              <a:gd name="connsiteY6dup0dup1dup2dup3dup4dup5dup6dup7dup8dup9dup10dup11dup12dup13dup14dup15" fmla="*/ 87 h 5434791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" fmla="*/ 5280 w 4331494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" fmla="*/ 87 h 5434791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" fmla="*/ 4132357 w 4331494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" fmla="*/ 1101272 h 5434791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" fmla="*/ 3609185 w 4331494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" fmla="*/ 2992616 h 5434791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" fmla="*/ 2977773 w 4331494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" fmla="*/ 5409619 h 5434791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" fmla="*/ 878882 w 4331494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" fmla="*/ 5434791 h 5434791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" fmla="*/ 0 w 4331494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" fmla="*/ 4555909 h 5434791"/>
              <a:gd name="connsiteX6dup0dup1dup2dup3dup4dup5dup6dup7dup8dup9dup10dup11dup12dup13dup14dup15dup16" fmla="*/ 5280 w 4331494"/>
              <a:gd name="connsiteY6dup0dup1dup2dup3dup4dup5dup6dup7dup8dup9dup10dup11dup12dup13dup14dup15dup16" fmla="*/ 87 h 5434791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" fmla="*/ 5280 w 4358391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" fmla="*/ 87 h 5434791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" fmla="*/ 4132357 w 4358391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" fmla="*/ 1101272 h 5434791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" fmla="*/ 3609185 w 4358391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" fmla="*/ 2992616 h 5434791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" fmla="*/ 2977773 w 4358391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" fmla="*/ 5409619 h 5434791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" fmla="*/ 878882 w 4358391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" fmla="*/ 5434791 h 5434791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" fmla="*/ 0 w 4358391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" fmla="*/ 4555909 h 5434791"/>
              <a:gd name="connsiteX6dup0dup1dup2dup3dup4dup5dup6dup7dup8dup9dup10dup11dup12dup13dup14dup15dup16dup17" fmla="*/ 5280 w 4358391"/>
              <a:gd name="connsiteY6dup0dup1dup2dup3dup4dup5dup6dup7dup8dup9dup10dup11dup12dup13dup14dup15dup16dup17" fmla="*/ 87 h 5434791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" fmla="*/ 5280 w 4307166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" fmla="*/ 87 h 5434791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" fmla="*/ 4132357 w 4307166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" fmla="*/ 1101272 h 5434791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" fmla="*/ 3609185 w 4307166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" fmla="*/ 2992616 h 5434791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" fmla="*/ 2977773 w 4307166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" fmla="*/ 5409619 h 5434791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" fmla="*/ 878882 w 4307166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" fmla="*/ 5434791 h 5434791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" fmla="*/ 0 w 4307166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" fmla="*/ 4555909 h 5434791"/>
              <a:gd name="connsiteX6dup0dup1dup2dup3dup4dup5dup6dup7dup8dup9dup10dup11dup12dup13dup14dup15dup16dup17dup18" fmla="*/ 5280 w 4307166"/>
              <a:gd name="connsiteY6dup0dup1dup2dup3dup4dup5dup6dup7dup8dup9dup10dup11dup12dup13dup14dup15dup16dup17dup18" fmla="*/ 87 h 5434791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" fmla="*/ 5280 w 4307166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" fmla="*/ 87 h 5434791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" fmla="*/ 4132357 w 4307166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" fmla="*/ 1101272 h 5434791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" fmla="*/ 3609185 w 4307166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" fmla="*/ 2992616 h 5434791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" fmla="*/ 2977773 w 4307166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" fmla="*/ 5409619 h 5434791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" fmla="*/ 878882 w 4307166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" fmla="*/ 5434791 h 5434791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" fmla="*/ 0 w 4307166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" fmla="*/ 4555909 h 5434791"/>
              <a:gd name="connsiteX6dup0dup1dup2dup3dup4dup5dup6dup7dup8dup9dup10dup11dup12dup13dup14dup15dup16dup17dup18dup19" fmla="*/ 5280 w 4307166"/>
              <a:gd name="connsiteY6dup0dup1dup2dup3dup4dup5dup6dup7dup8dup9dup10dup11dup12dup13dup14dup15dup16dup17dup18dup19" fmla="*/ 87 h 5434791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" fmla="*/ 5280 w 4159790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" fmla="*/ 84 h 5434788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" fmla="*/ 4132357 w 4159790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" fmla="*/ 1101269 h 5434788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" fmla="*/ 3609185 w 4159790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" fmla="*/ 2992613 h 5434788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" fmla="*/ 2977773 w 4159790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" fmla="*/ 5409616 h 5434788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" fmla="*/ 878882 w 4159790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" fmla="*/ 5434788 h 5434788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" fmla="*/ 0 w 4159790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" fmla="*/ 4555906 h 5434788"/>
              <a:gd name="connsiteX6dup0dup1dup2dup3dup4dup5dup6dup7dup8dup9dup10dup11dup12dup13dup14dup15dup16dup17dup18dup19dup20" fmla="*/ 5280 w 4159790"/>
              <a:gd name="connsiteY6dup0dup1dup2dup3dup4dup5dup6dup7dup8dup9dup10dup11dup12dup13dup14dup15dup16dup17dup18dup19dup20" fmla="*/ 84 h 5434788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" fmla="*/ 5280 w 4139277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" fmla="*/ 48 h 5434752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" fmla="*/ 4132357 w 4139277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" fmla="*/ 1101233 h 5434752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" fmla="*/ 3609185 w 4139277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" fmla="*/ 2992577 h 5434752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" fmla="*/ 2977773 w 4139277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" fmla="*/ 5409580 h 5434752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" fmla="*/ 878882 w 4139277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" fmla="*/ 5434752 h 5434752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" fmla="*/ 0 w 4139277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" fmla="*/ 4555870 h 5434752"/>
              <a:gd name="connsiteX6dup0dup1dup2dup3dup4dup5dup6dup7dup8dup9dup10dup11dup12dup13dup14dup15dup16dup17dup18dup19dup20dup21" fmla="*/ 5280 w 4139277"/>
              <a:gd name="connsiteY6dup0dup1dup2dup3dup4dup5dup6dup7dup8dup9dup10dup11dup12dup13dup14dup15dup16dup17dup18dup19dup20dup21" fmla="*/ 48 h 5434752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" fmla="*/ 5280 w 4132367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" fmla="*/ 48 h 5434752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" fmla="*/ 4132357 w 4132367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" fmla="*/ 1101233 h 5434752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" fmla="*/ 3609185 w 4132367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" fmla="*/ 2992577 h 5434752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" fmla="*/ 2977773 w 4132367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" fmla="*/ 5409580 h 5434752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" fmla="*/ 878882 w 4132367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" fmla="*/ 5434752 h 5434752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" fmla="*/ 0 w 4132367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" fmla="*/ 4555870 h 5434752"/>
              <a:gd name="connsiteX6dup0dup1dup2dup3dup4dup5dup6dup7dup8dup9dup10dup11dup12dup13dup14dup15dup16dup17dup18dup19dup20dup21dup22" fmla="*/ 5280 w 4132367"/>
              <a:gd name="connsiteY6dup0dup1dup2dup3dup4dup5dup6dup7dup8dup9dup10dup11dup12dup13dup14dup15dup16dup17dup18dup19dup20dup21dup22" fmla="*/ 48 h 5434752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" fmla="*/ 5280 w 4233866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" fmla="*/ 86 h 5434790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" fmla="*/ 4132357 w 4233866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" fmla="*/ 1101271 h 5434790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" fmla="*/ 3073433 w 4233866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" fmla="*/ 3000932 h 5434790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" fmla="*/ 2977773 w 4233866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" fmla="*/ 5409618 h 5434790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" fmla="*/ 878882 w 4233866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" fmla="*/ 5434790 h 5434790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" fmla="*/ 0 w 4233866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" fmla="*/ 4555908 h 5434790"/>
              <a:gd name="connsiteX6dup0dup1dup2dup3dup4dup5dup6dup7dup8dup9dup10dup11dup12dup13dup14dup15dup16dup17dup18dup19dup20dup21dup22dup23" fmla="*/ 5280 w 4233866"/>
              <a:gd name="connsiteY6dup0dup1dup2dup3dup4dup5dup6dup7dup8dup9dup10dup11dup12dup13dup14dup15dup16dup17dup18dup19dup20dup21dup22dup23" fmla="*/ 86 h 5434790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" fmla="*/ 5280 w 4235447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" fmla="*/ 86 h 5434790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" fmla="*/ 4132357 w 4235447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" fmla="*/ 1101271 h 5434790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" fmla="*/ 3073433 w 4235447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" fmla="*/ 3000932 h 5434790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" fmla="*/ 2977773 w 4235447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" fmla="*/ 5409618 h 5434790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" fmla="*/ 878882 w 4235447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" fmla="*/ 5434790 h 5434790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" fmla="*/ 0 w 4235447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" fmla="*/ 4555908 h 5434790"/>
              <a:gd name="connsiteX6dup0dup1dup2dup3dup4dup5dup6dup7dup8dup9dup10dup11dup12dup13dup14dup15dup16dup17dup18dup19dup20dup21dup22dup23dup24" fmla="*/ 5280 w 4235447"/>
              <a:gd name="connsiteY6dup0dup1dup2dup3dup4dup5dup6dup7dup8dup9dup10dup11dup12dup13dup14dup15dup16dup17dup18dup19dup20dup21dup22dup23dup24" fmla="*/ 86 h 5434790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" fmla="*/ 5280 w 4264882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" fmla="*/ 94 h 5434798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" fmla="*/ 4132357 w 4264882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" fmla="*/ 1101279 h 5434798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" fmla="*/ 3319158 w 4264882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" fmla="*/ 3287850 h 5434798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" fmla="*/ 2977773 w 4264882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" fmla="*/ 5409626 h 5434798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" fmla="*/ 878882 w 4264882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" fmla="*/ 5434798 h 5434798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" fmla="*/ 0 w 4264882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" fmla="*/ 4555916 h 5434798"/>
              <a:gd name="connsiteX6dup0dup1dup2dup3dup4dup5dup6dup7dup8dup9dup10dup11dup12dup13dup14dup15dup16dup17dup18dup19dup20dup21dup22dup23dup24dup25" fmla="*/ 5280 w 4264882"/>
              <a:gd name="connsiteY6dup0dup1dup2dup3dup4dup5dup6dup7dup8dup9dup10dup11dup12dup13dup14dup15dup16dup17dup18dup19dup20dup21dup22dup23dup24dup25" fmla="*/ 94 h 5434798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" fmla="*/ 5280 w 4291508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" fmla="*/ 97 h 5434801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" fmla="*/ 4132357 w 4291508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" fmla="*/ 1101282 h 5434801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" fmla="*/ 3499033 w 4291508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" fmla="*/ 3406225 h 5434801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" fmla="*/ 2977773 w 4291508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" fmla="*/ 5409629 h 5434801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" fmla="*/ 878882 w 4291508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" fmla="*/ 5434801 h 5434801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" fmla="*/ 0 w 4291508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" fmla="*/ 4555919 h 5434801"/>
              <a:gd name="connsiteX6dup0dup1dup2dup3dup4dup5dup6dup7dup8dup9dup10dup11dup12dup13dup14dup15dup16dup17dup18dup19dup20dup21dup22dup23dup24dup25dup26" fmla="*/ 5280 w 4291508"/>
              <a:gd name="connsiteY6dup0dup1dup2dup3dup4dup5dup6dup7dup8dup9dup10dup11dup12dup13dup14dup15dup16dup17dup18dup19dup20dup21dup22dup23dup24dup25dup26" fmla="*/ 97 h 5434801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" fmla="*/ 5280 w 4188353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" fmla="*/ 33 h 5434737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" fmla="*/ 4132357 w 4188353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" fmla="*/ 1101218 h 5434737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" fmla="*/ 3499033 w 4188353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" fmla="*/ 3406161 h 5434737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" fmla="*/ 2977773 w 4188353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" fmla="*/ 5409565 h 5434737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" fmla="*/ 878882 w 4188353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" fmla="*/ 5434737 h 5434737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" fmla="*/ 0 w 4188353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" fmla="*/ 4555855 h 5434737"/>
              <a:gd name="connsiteX6dup0dup1dup2dup3dup4dup5dup6dup7dup8dup9dup10dup11dup12dup13dup14dup15dup16dup17dup18dup19dup20dup21dup22dup23dup24dup25dup26dup27" fmla="*/ 5280 w 4188353"/>
              <a:gd name="connsiteY6dup0dup1dup2dup3dup4dup5dup6dup7dup8dup9dup10dup11dup12dup13dup14dup15dup16dup17dup18dup19dup20dup21dup22dup23dup24dup25dup26dup27" fmla="*/ 33 h 5434737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" fmla="*/ 5280 w 4132367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" fmla="*/ 46 h 5434750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" fmla="*/ 4132357 w 4132367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" fmla="*/ 1101231 h 5434750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" fmla="*/ 3499033 w 4132367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" fmla="*/ 3406174 h 5434750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" fmla="*/ 2977773 w 4132367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" fmla="*/ 5409578 h 5434750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" fmla="*/ 878882 w 4132367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" fmla="*/ 5434750 h 5434750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" fmla="*/ 0 w 4132367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" fmla="*/ 4555868 h 5434750"/>
              <a:gd name="connsiteX6dup0dup1dup2dup3dup4dup5dup6dup7dup8dup9dup10dup11dup12dup13dup14dup15dup16dup17dup18dup19dup20dup21dup22dup23dup24dup25dup26dup27dup28" fmla="*/ 5280 w 4132367"/>
              <a:gd name="connsiteY6dup0dup1dup2dup3dup4dup5dup6dup7dup8dup9dup10dup11dup12dup13dup14dup15dup16dup17dup18dup19dup20dup21dup22dup23dup24dup25dup26dup27dup28" fmla="*/ 46 h 5434750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" fmla="*/ 5280 w 4293764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" fmla="*/ 97 h 5434801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" fmla="*/ 4132357 w 4293764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" fmla="*/ 1101282 h 5434801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" fmla="*/ 3512839 w 4293764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" fmla="*/ 3409902 h 5434801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" fmla="*/ 2977773 w 4293764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" fmla="*/ 5409629 h 5434801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" fmla="*/ 878882 w 4293764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" fmla="*/ 5434801 h 5434801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" fmla="*/ 0 w 4293764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" fmla="*/ 4555919 h 5434801"/>
              <a:gd name="connsiteX6dup0dup1dup2dup3dup4dup5dup6dup7dup8dup9dup10dup11dup12dup13dup14dup15dup16dup17dup18dup19dup20dup21dup22dup23dup24dup25dup26dup27dup28dup29" fmla="*/ 5280 w 4293764"/>
              <a:gd name="connsiteY6dup0dup1dup2dup3dup4dup5dup6dup7dup8dup9dup10dup11dup12dup13dup14dup15dup16dup17dup18dup19dup20dup21dup22dup23dup24dup25dup26dup27dup28dup29" fmla="*/ 97 h 5434801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" fmla="*/ 5280 w 4292498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" fmla="*/ 97 h 5434801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" fmla="*/ 4132357 w 4292498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" fmla="*/ 1101282 h 5434801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" fmla="*/ 3512839 w 4292498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" fmla="*/ 3409902 h 5434801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" fmla="*/ 2977773 w 4292498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" fmla="*/ 5409629 h 5434801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" fmla="*/ 878882 w 4292498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" fmla="*/ 5434801 h 5434801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" fmla="*/ 0 w 4292498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" fmla="*/ 4555919 h 5434801"/>
              <a:gd name="connsiteX6dup0dup1dup2dup3dup4dup5dup6dup7dup8dup9dup10dup11dup12dup13dup14dup15dup16dup17dup18dup19dup20dup21dup22dup23dup24dup25dup26dup27dup28dup29dup30" fmla="*/ 5280 w 4292498"/>
              <a:gd name="connsiteY6dup0dup1dup2dup3dup4dup5dup6dup7dup8dup9dup10dup11dup12dup13dup14dup15dup16dup17dup18dup19dup20dup21dup22dup23dup24dup25dup26dup27dup28dup29dup30" fmla="*/ 97 h 5434801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" fmla="*/ 5280 w 4132359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" fmla="*/ 49 h 5434753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" fmla="*/ 4132357 w 4132359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" fmla="*/ 1101234 h 5434753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" fmla="*/ 3512839 w 4132359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" fmla="*/ 3409854 h 5434753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" fmla="*/ 2977773 w 4132359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" fmla="*/ 5409581 h 5434753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" fmla="*/ 878882 w 4132359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" fmla="*/ 5434753 h 5434753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" fmla="*/ 0 w 4132359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" fmla="*/ 4555871 h 5434753"/>
              <a:gd name="connsiteX6dup0dup1dup2dup3dup4dup5dup6dup7dup8dup9dup10dup11dup12dup13dup14dup15dup16dup17dup18dup19dup20dup21dup22dup23dup24dup25dup26dup27dup28dup29dup30dup31" fmla="*/ 5280 w 4132359"/>
              <a:gd name="connsiteY6dup0dup1dup2dup3dup4dup5dup6dup7dup8dup9dup10dup11dup12dup13dup14dup15dup16dup17dup18dup19dup20dup21dup22dup23dup24dup25dup26dup27dup28dup29dup30dup31" fmla="*/ 49 h 5434753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" fmla="*/ 5280 w 4132358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" fmla="*/ 49 h 5434753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" fmla="*/ 4132357 w 4132358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" fmla="*/ 1101234 h 5434753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" fmla="*/ 3512839 w 4132358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" fmla="*/ 3409854 h 5434753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" fmla="*/ 2977773 w 4132358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" fmla="*/ 5409581 h 5434753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" fmla="*/ 878882 w 4132358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" fmla="*/ 5434753 h 5434753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" fmla="*/ 0 w 4132358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" fmla="*/ 4555871 h 5434753"/>
              <a:gd name="connsiteX6dup0dup1dup2dup3dup4dup5dup6dup7dup8dup9dup10dup11dup12dup13dup14dup15dup16dup17dup18dup19dup20dup21dup22dup23dup24dup25dup26dup27dup28dup29dup30dup31dup32" fmla="*/ 5280 w 4132358"/>
              <a:gd name="connsiteY6dup0dup1dup2dup3dup4dup5dup6dup7dup8dup9dup10dup11dup12dup13dup14dup15dup16dup17dup18dup19dup20dup21dup22dup23dup24dup25dup26dup27dup28dup29dup30dup31dup32" fmla="*/ 49 h 5434753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" fmla="*/ 5280 w 4132359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" fmla="*/ 49 h 5434753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" fmla="*/ 4132357 w 4132359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" fmla="*/ 1101234 h 5434753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" fmla="*/ 3512839 w 4132359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" fmla="*/ 3409854 h 5434753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" fmla="*/ 2977773 w 4132359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" fmla="*/ 5409581 h 5434753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" fmla="*/ 878882 w 4132359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" fmla="*/ 5434753 h 5434753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" fmla="*/ 0 w 4132359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" fmla="*/ 4555871 h 5434753"/>
              <a:gd name="connsiteX6dup0dup1dup2dup3dup4dup5dup6dup7dup8dup9dup10dup11dup12dup13dup14dup15dup16dup17dup18dup19dup20dup21dup22dup23dup24dup25dup26dup27dup28dup29dup30dup31dup32dup33" fmla="*/ 5280 w 4132359"/>
              <a:gd name="connsiteY6dup0dup1dup2dup3dup4dup5dup6dup7dup8dup9dup10dup11dup12dup13dup14dup15dup16dup17dup18dup19dup20dup21dup22dup23dup24dup25dup26dup27dup28dup29dup30dup31dup32dup33" fmla="*/ 49 h 5434753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" fmla="*/ 5280 w 4073006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" fmla="*/ 47 h 5434751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" fmla="*/ 4073004 w 4073006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" fmla="*/ 1129781 h 5434751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" fmla="*/ 3512839 w 4073006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" fmla="*/ 3409852 h 5434751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" fmla="*/ 2977773 w 4073006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" fmla="*/ 5409579 h 5434751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" fmla="*/ 878882 w 4073006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" fmla="*/ 5434751 h 5434751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" fmla="*/ 0 w 4073006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" fmla="*/ 4555869 h 5434751"/>
              <a:gd name="connsiteX6dup0dup1dup2dup3dup4dup5dup6dup7dup8dup9dup10dup11dup12dup13dup14dup15dup16dup17dup18dup19dup20dup21dup22dup23dup24dup25dup26dup27dup28dup29dup30dup31dup32dup33dup34" fmla="*/ 5280 w 4073006"/>
              <a:gd name="connsiteY6dup0dup1dup2dup3dup4dup5dup6dup7dup8dup9dup10dup11dup12dup13dup14dup15dup16dup17dup18dup19dup20dup21dup22dup23dup24dup25dup26dup27dup28dup29dup30dup31dup32dup33dup34" fmla="*/ 47 h 5434751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" fmla="*/ 5280 w 4073004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" fmla="*/ 47 h 5434751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" fmla="*/ 4073004 w 4073004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" fmla="*/ 1129781 h 5434751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" fmla="*/ 3512839 w 4073004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" fmla="*/ 3409852 h 5434751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" fmla="*/ 2977773 w 4073004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" fmla="*/ 5409579 h 5434751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" fmla="*/ 878882 w 4073004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" fmla="*/ 5434751 h 5434751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" fmla="*/ 0 w 4073004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" fmla="*/ 4555869 h 5434751"/>
              <a:gd name="connsiteX6dup0dup1dup2dup3dup4dup5dup6dup7dup8dup9dup10dup11dup12dup13dup14dup15dup16dup17dup18dup19dup20dup21dup22dup23dup24dup25dup26dup27dup28dup29dup30dup31dup32dup33dup34dup35" fmla="*/ 5280 w 4073004"/>
              <a:gd name="connsiteY6dup0dup1dup2dup3dup4dup5dup6dup7dup8dup9dup10dup11dup12dup13dup14dup15dup16dup17dup18dup19dup20dup21dup22dup23dup24dup25dup26dup27dup28dup29dup30dup31dup32dup33dup34dup35" fmla="*/ 47 h 5434751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 fmla="*/ 5280 w 4130668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 fmla="*/ 48 h 5434752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 fmla="*/ 4130668 w 4130668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 fmla="*/ 1098318 h 5434752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 fmla="*/ 3512839 w 4130668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 fmla="*/ 3409853 h 5434752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 fmla="*/ 2977773 w 4130668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 fmla="*/ 5409580 h 5434752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 fmla="*/ 878882 w 4130668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 fmla="*/ 5434752 h 5434752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 fmla="*/ 0 w 4130668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 fmla="*/ 4555870 h 5434752"/>
              <a:gd name="connsiteX6dup0dup1dup2dup3dup4dup5dup6dup7dup8dup9dup10dup11dup12dup13dup14dup15dup16dup17dup18dup19dup20dup21dup22dup23dup24dup25dup26dup27dup28dup29dup30dup31dup32dup33dup34dup35dup36" fmla="*/ 5280 w 4130668"/>
              <a:gd name="connsiteY6dup0dup1dup2dup3dup4dup5dup6dup7dup8dup9dup10dup11dup12dup13dup14dup15dup16dup17dup18dup19dup20dup21dup22dup23dup24dup25dup26dup27dup28dup29dup30dup31dup32dup33dup34dup35dup36" fmla="*/ 48 h 5434752"/>
            </a:gdLst>
            <a:cxnLst>
              <a:cxn ang="0">
                <a:pos x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 y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/>
              </a:cxn>
              <a:cxn ang="0">
                <a:pos x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 y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/>
              </a:cxn>
              <a:cxn ang="0">
                <a:pos x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 y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/>
              </a:cxn>
              <a:cxn ang="0">
                <a:pos x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 y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/>
              </a:cxn>
              <a:cxn ang="0">
                <a:pos x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 y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/>
              </a:cxn>
              <a:cxn ang="0">
                <a:pos x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 y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/>
              </a:cxn>
              <a:cxn ang="0">
                <a:pos x="connsiteX6dup0dup1dup2dup3dup4dup5dup6dup7dup8dup9dup10dup11dup12dup13dup14dup15dup16dup17dup18dup19dup20dup21dup22dup23dup24dup25dup26dup27dup28dup29dup30dup31dup32dup33dup34dup35dup36" y="connsiteY6dup0dup1dup2dup3dup4dup5dup6dup7dup8dup9dup10dup11dup12dup13dup14dup15dup16dup17dup18dup19dup20dup21dup22dup23dup24dup25dup26dup27dup28dup29dup30dup31dup32dup33dup34dup35dup36"/>
              </a:cxn>
            </a:cxnLst>
            <a:rect l="l" t="t" r="r" b="b"/>
            <a:pathLst>
              <a:path w="4130668" h="5434752">
                <a:moveTo>
                  <a:pt x="5280" y="48"/>
                </a:moveTo>
                <a:cubicBezTo>
                  <a:pt x="9029" y="-8406"/>
                  <a:pt x="4131631" y="1097345"/>
                  <a:pt x="4130668" y="1098318"/>
                </a:cubicBezTo>
                <a:cubicBezTo>
                  <a:pt x="4129518" y="1099480"/>
                  <a:pt x="3704988" y="2691309"/>
                  <a:pt x="3512839" y="3409853"/>
                </a:cubicBezTo>
                <a:cubicBezTo>
                  <a:pt x="3320690" y="4128397"/>
                  <a:pt x="2982430" y="5446338"/>
                  <a:pt x="2977773" y="5409580"/>
                </a:cubicBezTo>
                <a:lnTo>
                  <a:pt x="878882" y="5434752"/>
                </a:lnTo>
                <a:cubicBezTo>
                  <a:pt x="393489" y="5434752"/>
                  <a:pt x="0" y="5041263"/>
                  <a:pt x="0" y="4555870"/>
                </a:cubicBezTo>
                <a:cubicBezTo>
                  <a:pt x="4484" y="3039632"/>
                  <a:pt x="22303" y="-3201"/>
                  <a:pt x="5280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0" dir="8700000" dist="76200" algn="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14817" y="1716088"/>
            <a:ext cx="2733472" cy="2427896"/>
          </a:xfrm>
        </p:spPr>
        <p:txBody>
          <a:bodyPr lIns="36000" tIns="36000" rIns="36000" bIns="36000" anchor="b" anchorCtr="0">
            <a:noAutofit/>
          </a:bodyPr>
          <a:lstStyle>
            <a:lvl1pPr marL="0" indent="0">
              <a:defRPr/>
            </a:lvl1pPr>
          </a:lstStyle>
          <a:p>
            <a:pPr lvl="0"/>
            <a:r>
              <a:rPr lang="en-GB" dirty="1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1"/>
              <a:t>© EG A/S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3637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 Content w/Gradient Contrast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685800" y="329938"/>
            <a:ext cx="6890657" cy="1270262"/>
          </a:xfrm>
          <a:prstGeom prst="rect"/>
        </p:spPr>
        <p:txBody>
          <a:bodyPr vert="horz" lIns="0" tIns="36000" rIns="0" bIns="72000" rtlCol="0" anchor="b">
            <a:noAutofit/>
          </a:bodyPr>
          <a:lstStyle/>
          <a:p>
            <a:r>
              <a:rPr lang="en-GB" dirty="1"/>
              <a:t>Click to edit Master title style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85799" y="1714500"/>
            <a:ext cx="6890658" cy="4457700"/>
          </a:xfrm>
        </p:spPr>
        <p:txBody>
          <a:bodyPr lIns="36000"/>
          <a:lstStyle>
            <a:lvl1pPr marL="407988" indent="-407988">
              <a:spcBef>
                <a:spcPts val="1800"/>
              </a:spcBef>
              <a:buClr>
                <a:srgbClr val="C00000"/>
              </a:buClr>
              <a:buSzPct val="60000"/>
              <a:buFontTx/>
              <a:buBlip>
                <a:blip r:embed="rId2"/>
              </a:buBlip>
              <a:defRPr/>
            </a:lvl1pPr>
            <a:lvl2pPr marL="804863" indent="-352425">
              <a:spcBef>
                <a:spcPct val="0"/>
              </a:spcBef>
              <a:buClr>
                <a:srgbClr val="C00000"/>
              </a:buClr>
              <a:buSzPct val="60000"/>
              <a:buFontTx/>
              <a:buBlip>
                <a:blip r:embed="rId2"/>
              </a:buBlip>
              <a:defRPr/>
            </a:lvl2pPr>
            <a:lvl3pPr marL="1168400" indent="-363538">
              <a:spcBef>
                <a:spcPct val="0"/>
              </a:spcBef>
              <a:buClr>
                <a:srgbClr val="C00000"/>
              </a:buClr>
              <a:buSzPct val="60000"/>
              <a:buFontTx/>
              <a:buBlip>
                <a:blip r:embed="rId2"/>
              </a:buBlip>
              <a:defRPr/>
            </a:lvl3pPr>
            <a:lvl4pPr marL="1005840" indent="0">
              <a:buClr>
                <a:srgbClr val="C00000"/>
              </a:buClr>
              <a:buNone/>
              <a:defRPr/>
            </a:lvl4pPr>
            <a:lvl5pPr marL="1280160" indent="0">
              <a:buClr>
                <a:srgbClr val="C00000"/>
              </a:buClr>
              <a:buNone/>
              <a:defRPr/>
            </a:lvl5pPr>
          </a:lstStyle>
          <a:p>
            <a:pPr lvl="0"/>
            <a:r>
              <a:rPr lang="en-GB" dirty="1"/>
              <a:t>Click to edit Master text styles</a:t>
            </a:r>
          </a:p>
          <a:p>
            <a:pPr lvl="1"/>
            <a:r>
              <a:rPr lang="en-GB" dirty="1"/>
              <a:t>Second level</a:t>
            </a:r>
          </a:p>
          <a:p>
            <a:pPr lvl="2"/>
            <a:r>
              <a:rPr lang="en-GB" dirty="1"/>
              <a:t>Third level</a:t>
            </a:r>
          </a:p>
        </p:txBody>
      </p:sp>
      <p:sp>
        <p:nvSpPr>
          <p:cNvPr id="4" name="Rounded Rectangle 3"/>
          <p:cNvSpPr/>
          <p:nvPr userDrawn="1"/>
        </p:nvSpPr>
        <p:spPr>
          <a:xfrm rot="20705220">
            <a:off x="8548640" y="-623386"/>
            <a:ext cx="4130668" cy="5434752"/>
          </a:xfrm>
          <a:custGeom>
            <a:gdLst>
              <a:gd name="connsiteX0" fmla="*/ 0 w 5624372"/>
              <a:gd name="connsiteY0" fmla="*/ 878882 h 5273189"/>
              <a:gd name="connsiteX1" fmla="*/ 878882 w 5624372"/>
              <a:gd name="connsiteY1" fmla="*/ 0 h 5273189"/>
              <a:gd name="connsiteX2" fmla="*/ 4745490 w 5624372"/>
              <a:gd name="connsiteY2" fmla="*/ 0 h 5273189"/>
              <a:gd name="connsiteX3" fmla="*/ 5624372 w 5624372"/>
              <a:gd name="connsiteY3" fmla="*/ 878882 h 5273189"/>
              <a:gd name="connsiteX4" fmla="*/ 5624372 w 5624372"/>
              <a:gd name="connsiteY4" fmla="*/ 4394307 h 5273189"/>
              <a:gd name="connsiteX5" fmla="*/ 4745490 w 5624372"/>
              <a:gd name="connsiteY5" fmla="*/ 5273189 h 5273189"/>
              <a:gd name="connsiteX6" fmla="*/ 878882 w 5624372"/>
              <a:gd name="connsiteY6" fmla="*/ 5273189 h 5273189"/>
              <a:gd name="connsiteX7" fmla="*/ 0 w 5624372"/>
              <a:gd name="connsiteY7" fmla="*/ 4394307 h 5273189"/>
              <a:gd name="connsiteX8" fmla="*/ 0 w 5624372"/>
              <a:gd name="connsiteY8" fmla="*/ 878882 h 5273189"/>
              <a:gd name="connsiteX0dup0" fmla="*/ 0 w 5624372"/>
              <a:gd name="connsiteY0dup0" fmla="*/ 878882 h 5273189"/>
              <a:gd name="connsiteX1dup0" fmla="*/ 878882 w 5624372"/>
              <a:gd name="connsiteY1dup0" fmla="*/ 0 h 5273189"/>
              <a:gd name="connsiteX2dup0" fmla="*/ 5624372 w 5624372"/>
              <a:gd name="connsiteY2dup0" fmla="*/ 878882 h 5273189"/>
              <a:gd name="connsiteX3dup0" fmla="*/ 5624372 w 5624372"/>
              <a:gd name="connsiteY3dup0" fmla="*/ 4394307 h 5273189"/>
              <a:gd name="connsiteX4dup0" fmla="*/ 4745490 w 5624372"/>
              <a:gd name="connsiteY4dup0" fmla="*/ 5273189 h 5273189"/>
              <a:gd name="connsiteX5dup0" fmla="*/ 878882 w 5624372"/>
              <a:gd name="connsiteY5dup0" fmla="*/ 5273189 h 5273189"/>
              <a:gd name="connsiteX6dup0" fmla="*/ 0 w 5624372"/>
              <a:gd name="connsiteY6dup0" fmla="*/ 4394307 h 5273189"/>
              <a:gd name="connsiteX7dup0" fmla="*/ 0 w 5624372"/>
              <a:gd name="connsiteY7dup0" fmla="*/ 878882 h 5273189"/>
              <a:gd name="connsiteX0dup0dup1" fmla="*/ 0 w 5624372"/>
              <a:gd name="connsiteY0dup0dup1" fmla="*/ 0 h 4394307"/>
              <a:gd name="connsiteX1dup0dup1" fmla="*/ 5624372 w 5624372"/>
              <a:gd name="connsiteY1dup0dup1" fmla="*/ 0 h 4394307"/>
              <a:gd name="connsiteX2dup0dup1" fmla="*/ 5624372 w 5624372"/>
              <a:gd name="connsiteY2dup0dup1" fmla="*/ 3515425 h 4394307"/>
              <a:gd name="connsiteX3dup0dup1" fmla="*/ 4745490 w 5624372"/>
              <a:gd name="connsiteY3dup0dup1" fmla="*/ 4394307 h 4394307"/>
              <a:gd name="connsiteX4dup0dup1" fmla="*/ 878882 w 5624372"/>
              <a:gd name="connsiteY4dup0dup1" fmla="*/ 4394307 h 4394307"/>
              <a:gd name="connsiteX5dup0dup1" fmla="*/ 0 w 5624372"/>
              <a:gd name="connsiteY5dup0dup1" fmla="*/ 3515425 h 4394307"/>
              <a:gd name="connsiteX6dup0dup1" fmla="*/ 0 w 5624372"/>
              <a:gd name="connsiteY6dup0dup1" fmla="*/ 0 h 4394307"/>
              <a:gd name="connsiteX0dup0dup1dup2" fmla="*/ 0 w 5624372"/>
              <a:gd name="connsiteY0dup0dup1dup2" fmla="*/ 648574 h 5042881"/>
              <a:gd name="connsiteX1dup0dup1dup2" fmla="*/ 5624372 w 5624372"/>
              <a:gd name="connsiteY1dup0dup1dup2" fmla="*/ 648574 h 5042881"/>
              <a:gd name="connsiteX2dup0dup1dup2" fmla="*/ 5624372 w 5624372"/>
              <a:gd name="connsiteY2dup0dup1dup2" fmla="*/ 4163999 h 5042881"/>
              <a:gd name="connsiteX3dup0dup1dup2" fmla="*/ 4745490 w 5624372"/>
              <a:gd name="connsiteY3dup0dup1dup2" fmla="*/ 5042881 h 5042881"/>
              <a:gd name="connsiteX4dup0dup1dup2" fmla="*/ 878882 w 5624372"/>
              <a:gd name="connsiteY4dup0dup1dup2" fmla="*/ 5042881 h 5042881"/>
              <a:gd name="connsiteX5dup0dup1dup2" fmla="*/ 0 w 5624372"/>
              <a:gd name="connsiteY5dup0dup1dup2" fmla="*/ 4163999 h 5042881"/>
              <a:gd name="connsiteX6dup0dup1dup2" fmla="*/ 0 w 5624372"/>
              <a:gd name="connsiteY6dup0dup1dup2" fmla="*/ 648574 h 5042881"/>
              <a:gd name="connsiteX0dup0dup1dup2dup3" fmla="*/ 0 w 5913075"/>
              <a:gd name="connsiteY0dup0dup1dup2dup3" fmla="*/ 409349 h 4803656"/>
              <a:gd name="connsiteX1dup0dup1dup2dup3" fmla="*/ 5624372 w 5913075"/>
              <a:gd name="connsiteY1dup0dup1dup2dup3" fmla="*/ 409349 h 4803656"/>
              <a:gd name="connsiteX2dup0dup1dup2dup3" fmla="*/ 5030186 w 5913075"/>
              <a:gd name="connsiteY2dup0dup1dup2dup3" fmla="*/ 3434326 h 4803656"/>
              <a:gd name="connsiteX3dup0dup1dup2dup3" fmla="*/ 4745490 w 5913075"/>
              <a:gd name="connsiteY3dup0dup1dup2dup3" fmla="*/ 4803656 h 4803656"/>
              <a:gd name="connsiteX4dup0dup1dup2dup3" fmla="*/ 878882 w 5913075"/>
              <a:gd name="connsiteY4dup0dup1dup2dup3" fmla="*/ 4803656 h 4803656"/>
              <a:gd name="connsiteX5dup0dup1dup2dup3" fmla="*/ 0 w 5913075"/>
              <a:gd name="connsiteY5dup0dup1dup2dup3" fmla="*/ 3924774 h 4803656"/>
              <a:gd name="connsiteX6dup0dup1dup2dup3" fmla="*/ 0 w 5913075"/>
              <a:gd name="connsiteY6dup0dup1dup2dup3" fmla="*/ 409349 h 4803656"/>
              <a:gd name="connsiteX0dup0dup1dup2dup3dup4" fmla="*/ 0 w 5913075"/>
              <a:gd name="connsiteY0dup0dup1dup2dup3dup4" fmla="*/ 409349 h 4803656"/>
              <a:gd name="connsiteX1dup0dup1dup2dup3dup4" fmla="*/ 5624372 w 5913075"/>
              <a:gd name="connsiteY1dup0dup1dup2dup3dup4" fmla="*/ 409349 h 4803656"/>
              <a:gd name="connsiteX2dup0dup1dup2dup3dup4" fmla="*/ 5030186 w 5913075"/>
              <a:gd name="connsiteY2dup0dup1dup2dup3dup4" fmla="*/ 3434326 h 4803656"/>
              <a:gd name="connsiteX3dup0dup1dup2dup3dup4" fmla="*/ 4745490 w 5913075"/>
              <a:gd name="connsiteY3dup0dup1dup2dup3dup4" fmla="*/ 4803656 h 4803656"/>
              <a:gd name="connsiteX4dup0dup1dup2dup3dup4" fmla="*/ 878882 w 5913075"/>
              <a:gd name="connsiteY4dup0dup1dup2dup3dup4" fmla="*/ 4803656 h 4803656"/>
              <a:gd name="connsiteX5dup0dup1dup2dup3dup4" fmla="*/ 0 w 5913075"/>
              <a:gd name="connsiteY5dup0dup1dup2dup3dup4" fmla="*/ 3924774 h 4803656"/>
              <a:gd name="connsiteX6dup0dup1dup2dup3dup4" fmla="*/ 0 w 5913075"/>
              <a:gd name="connsiteY6dup0dup1dup2dup3dup4" fmla="*/ 409349 h 4803656"/>
              <a:gd name="connsiteX0dup0dup1dup2dup3dup4dup5" fmla="*/ 0 w 5887565"/>
              <a:gd name="connsiteY0dup0dup1dup2dup3dup4dup5" fmla="*/ 409349 h 4803656"/>
              <a:gd name="connsiteX1dup0dup1dup2dup3dup4dup5" fmla="*/ 5624372 w 5887565"/>
              <a:gd name="connsiteY1dup0dup1dup2dup3dup4dup5" fmla="*/ 409349 h 4803656"/>
              <a:gd name="connsiteX2dup0dup1dup2dup3dup4dup5" fmla="*/ 5030186 w 5887565"/>
              <a:gd name="connsiteY2dup0dup1dup2dup3dup4dup5" fmla="*/ 3434326 h 4803656"/>
              <a:gd name="connsiteX3dup0dup1dup2dup3dup4dup5" fmla="*/ 4745490 w 5887565"/>
              <a:gd name="connsiteY3dup0dup1dup2dup3dup4dup5" fmla="*/ 4803656 h 4803656"/>
              <a:gd name="connsiteX4dup0dup1dup2dup3dup4dup5" fmla="*/ 878882 w 5887565"/>
              <a:gd name="connsiteY4dup0dup1dup2dup3dup4dup5" fmla="*/ 4803656 h 4803656"/>
              <a:gd name="connsiteX5dup0dup1dup2dup3dup4dup5" fmla="*/ 0 w 5887565"/>
              <a:gd name="connsiteY5dup0dup1dup2dup3dup4dup5" fmla="*/ 3924774 h 4803656"/>
              <a:gd name="connsiteX6dup0dup1dup2dup3dup4dup5" fmla="*/ 0 w 5887565"/>
              <a:gd name="connsiteY6dup0dup1dup2dup3dup4dup5" fmla="*/ 409349 h 4803656"/>
              <a:gd name="connsiteX0dup0dup1dup2dup3dup4dup5dup6" fmla="*/ 0 w 5906038"/>
              <a:gd name="connsiteY0dup0dup1dup2dup3dup4dup5dup6" fmla="*/ 409349 h 4803656"/>
              <a:gd name="connsiteX1dup0dup1dup2dup3dup4dup5dup6" fmla="*/ 5624372 w 5906038"/>
              <a:gd name="connsiteY1dup0dup1dup2dup3dup4dup5dup6" fmla="*/ 409349 h 4803656"/>
              <a:gd name="connsiteX2dup0dup1dup2dup3dup4dup5dup6" fmla="*/ 5030186 w 5906038"/>
              <a:gd name="connsiteY2dup0dup1dup2dup3dup4dup5dup6" fmla="*/ 3434326 h 4803656"/>
              <a:gd name="connsiteX3dup0dup1dup2dup3dup4dup5dup6" fmla="*/ 4745490 w 5906038"/>
              <a:gd name="connsiteY3dup0dup1dup2dup3dup4dup5dup6" fmla="*/ 4803656 h 4803656"/>
              <a:gd name="connsiteX4dup0dup1dup2dup3dup4dup5dup6" fmla="*/ 878882 w 5906038"/>
              <a:gd name="connsiteY4dup0dup1dup2dup3dup4dup5dup6" fmla="*/ 4803656 h 4803656"/>
              <a:gd name="connsiteX5dup0dup1dup2dup3dup4dup5dup6" fmla="*/ 0 w 5906038"/>
              <a:gd name="connsiteY5dup0dup1dup2dup3dup4dup5dup6" fmla="*/ 3924774 h 4803656"/>
              <a:gd name="connsiteX6dup0dup1dup2dup3dup4dup5dup6" fmla="*/ 0 w 5906038"/>
              <a:gd name="connsiteY6dup0dup1dup2dup3dup4dup5dup6" fmla="*/ 409349 h 4803656"/>
              <a:gd name="connsiteX0dup0dup1dup2dup3dup4dup5dup6dup7" fmla="*/ 0 w 5624432"/>
              <a:gd name="connsiteY0dup0dup1dup2dup3dup4dup5dup6dup7" fmla="*/ 284538 h 4678845"/>
              <a:gd name="connsiteX1dup0dup1dup2dup3dup4dup5dup6dup7" fmla="*/ 5624372 w 5624432"/>
              <a:gd name="connsiteY1dup0dup1dup2dup3dup4dup5dup6dup7" fmla="*/ 284538 h 4678845"/>
              <a:gd name="connsiteX2dup0dup1dup2dup3dup4dup5dup6dup7" fmla="*/ 5030186 w 5624432"/>
              <a:gd name="connsiteY2dup0dup1dup2dup3dup4dup5dup6dup7" fmla="*/ 3309515 h 4678845"/>
              <a:gd name="connsiteX3dup0dup1dup2dup3dup4dup5dup6dup7" fmla="*/ 4745490 w 5624432"/>
              <a:gd name="connsiteY3dup0dup1dup2dup3dup4dup5dup6dup7" fmla="*/ 4678845 h 4678845"/>
              <a:gd name="connsiteX4dup0dup1dup2dup3dup4dup5dup6dup7" fmla="*/ 878882 w 5624432"/>
              <a:gd name="connsiteY4dup0dup1dup2dup3dup4dup5dup6dup7" fmla="*/ 4678845 h 4678845"/>
              <a:gd name="connsiteX5dup0dup1dup2dup3dup4dup5dup6dup7" fmla="*/ 0 w 5624432"/>
              <a:gd name="connsiteY5dup0dup1dup2dup3dup4dup5dup6dup7" fmla="*/ 3799963 h 4678845"/>
              <a:gd name="connsiteX6dup0dup1dup2dup3dup4dup5dup6dup7" fmla="*/ 0 w 5624432"/>
              <a:gd name="connsiteY6dup0dup1dup2dup3dup4dup5dup6dup7" fmla="*/ 284538 h 4678845"/>
              <a:gd name="connsiteX0dup0dup1dup2dup3dup4dup5dup6dup7dup8" fmla="*/ 0 w 5624372"/>
              <a:gd name="connsiteY0dup0dup1dup2dup3dup4dup5dup6dup7dup8" fmla="*/ 263489 h 4657796"/>
              <a:gd name="connsiteX1dup0dup1dup2dup3dup4dup5dup6dup7dup8" fmla="*/ 5624372 w 5624372"/>
              <a:gd name="connsiteY1dup0dup1dup2dup3dup4dup5dup6dup7dup8" fmla="*/ 263489 h 4657796"/>
              <a:gd name="connsiteX2dup0dup1dup2dup3dup4dup5dup6dup7dup8" fmla="*/ 5030186 w 5624372"/>
              <a:gd name="connsiteY2dup0dup1dup2dup3dup4dup5dup6dup7dup8" fmla="*/ 3288466 h 4657796"/>
              <a:gd name="connsiteX3dup0dup1dup2dup3dup4dup5dup6dup7dup8" fmla="*/ 4745490 w 5624372"/>
              <a:gd name="connsiteY3dup0dup1dup2dup3dup4dup5dup6dup7dup8" fmla="*/ 4657796 h 4657796"/>
              <a:gd name="connsiteX4dup0dup1dup2dup3dup4dup5dup6dup7dup8" fmla="*/ 878882 w 5624372"/>
              <a:gd name="connsiteY4dup0dup1dup2dup3dup4dup5dup6dup7dup8" fmla="*/ 4657796 h 4657796"/>
              <a:gd name="connsiteX5dup0dup1dup2dup3dup4dup5dup6dup7dup8" fmla="*/ 0 w 5624372"/>
              <a:gd name="connsiteY5dup0dup1dup2dup3dup4dup5dup6dup7dup8" fmla="*/ 3778914 h 4657796"/>
              <a:gd name="connsiteX6dup0dup1dup2dup3dup4dup5dup6dup7dup8" fmla="*/ 0 w 5624372"/>
              <a:gd name="connsiteY6dup0dup1dup2dup3dup4dup5dup6dup7dup8" fmla="*/ 263489 h 4657796"/>
              <a:gd name="connsiteX0dup0dup1dup2dup3dup4dup5dup6dup7dup8dup9" fmla="*/ 0 w 5624372"/>
              <a:gd name="connsiteY0dup0dup1dup2dup3dup4dup5dup6dup7dup8dup9" fmla="*/ 3196 h 4397503"/>
              <a:gd name="connsiteX1dup0dup1dup2dup3dup4dup5dup6dup7dup8dup9" fmla="*/ 5624372 w 5624372"/>
              <a:gd name="connsiteY1dup0dup1dup2dup3dup4dup5dup6dup7dup8dup9" fmla="*/ 3196 h 4397503"/>
              <a:gd name="connsiteX2dup0dup1dup2dup3dup4dup5dup6dup7dup8dup9" fmla="*/ 5030186 w 5624372"/>
              <a:gd name="connsiteY2dup0dup1dup2dup3dup4dup5dup6dup7dup8dup9" fmla="*/ 3028173 h 4397503"/>
              <a:gd name="connsiteX3dup0dup1dup2dup3dup4dup5dup6dup7dup8dup9" fmla="*/ 4745490 w 5624372"/>
              <a:gd name="connsiteY3dup0dup1dup2dup3dup4dup5dup6dup7dup8dup9" fmla="*/ 4397503 h 4397503"/>
              <a:gd name="connsiteX4dup0dup1dup2dup3dup4dup5dup6dup7dup8dup9" fmla="*/ 878882 w 5624372"/>
              <a:gd name="connsiteY4dup0dup1dup2dup3dup4dup5dup6dup7dup8dup9" fmla="*/ 4397503 h 4397503"/>
              <a:gd name="connsiteX5dup0dup1dup2dup3dup4dup5dup6dup7dup8dup9" fmla="*/ 0 w 5624372"/>
              <a:gd name="connsiteY5dup0dup1dup2dup3dup4dup5dup6dup7dup8dup9" fmla="*/ 3518621 h 4397503"/>
              <a:gd name="connsiteX6dup0dup1dup2dup3dup4dup5dup6dup7dup8dup9" fmla="*/ 0 w 5624372"/>
              <a:gd name="connsiteY6dup0dup1dup2dup3dup4dup5dup6dup7dup8dup9" fmla="*/ 3196 h 4397503"/>
              <a:gd name="connsiteX0dup0dup1dup2dup3dup4dup5dup6dup7dup8dup9dup10" fmla="*/ 0 w 5103464"/>
              <a:gd name="connsiteY0dup0dup1dup2dup3dup4dup5dup6dup7dup8dup9dup10" fmla="*/ 0 h 4394307"/>
              <a:gd name="connsiteX1dup0dup1dup2dup3dup4dup5dup6dup7dup8dup9dup10" fmla="*/ 5103464 w 5103464"/>
              <a:gd name="connsiteY1dup0dup1dup2dup3dup4dup5dup6dup7dup8dup9dup10" fmla="*/ 1351147 h 4394307"/>
              <a:gd name="connsiteX2dup0dup1dup2dup3dup4dup5dup6dup7dup8dup9dup10" fmla="*/ 5030186 w 5103464"/>
              <a:gd name="connsiteY2dup0dup1dup2dup3dup4dup5dup6dup7dup8dup9dup10" fmla="*/ 3024977 h 4394307"/>
              <a:gd name="connsiteX3dup0dup1dup2dup3dup4dup5dup6dup7dup8dup9dup10" fmla="*/ 4745490 w 5103464"/>
              <a:gd name="connsiteY3dup0dup1dup2dup3dup4dup5dup6dup7dup8dup9dup10" fmla="*/ 4394307 h 4394307"/>
              <a:gd name="connsiteX4dup0dup1dup2dup3dup4dup5dup6dup7dup8dup9dup10" fmla="*/ 878882 w 5103464"/>
              <a:gd name="connsiteY4dup0dup1dup2dup3dup4dup5dup6dup7dup8dup9dup10" fmla="*/ 4394307 h 4394307"/>
              <a:gd name="connsiteX5dup0dup1dup2dup3dup4dup5dup6dup7dup8dup9dup10" fmla="*/ 0 w 5103464"/>
              <a:gd name="connsiteY5dup0dup1dup2dup3dup4dup5dup6dup7dup8dup9dup10" fmla="*/ 3515425 h 4394307"/>
              <a:gd name="connsiteX6dup0dup1dup2dup3dup4dup5dup6dup7dup8dup9dup10" fmla="*/ 0 w 5103464"/>
              <a:gd name="connsiteY6dup0dup1dup2dup3dup4dup5dup6dup7dup8dup9dup10" fmla="*/ 0 h 4394307"/>
              <a:gd name="connsiteX0dup0dup1dup2dup3dup4dup5dup6dup7dup8dup9dup10dup11" fmla="*/ 0 w 5103464"/>
              <a:gd name="connsiteY0dup0dup1dup2dup3dup4dup5dup6dup7dup8dup9dup10dup11" fmla="*/ 0 h 4394471"/>
              <a:gd name="connsiteX1dup0dup1dup2dup3dup4dup5dup6dup7dup8dup9dup10dup11" fmla="*/ 5103464 w 5103464"/>
              <a:gd name="connsiteY1dup0dup1dup2dup3dup4dup5dup6dup7dup8dup9dup10dup11" fmla="*/ 1351147 h 4394471"/>
              <a:gd name="connsiteX2dup0dup1dup2dup3dup4dup5dup6dup7dup8dup9dup10dup11" fmla="*/ 5030186 w 5103464"/>
              <a:gd name="connsiteY2dup0dup1dup2dup3dup4dup5dup6dup7dup8dup9dup10dup11" fmla="*/ 3024977 h 4394471"/>
              <a:gd name="connsiteX3dup0dup1dup2dup3dup4dup5dup6dup7dup8dup9dup10dup11" fmla="*/ 4745490 w 5103464"/>
              <a:gd name="connsiteY3dup0dup1dup2dup3dup4dup5dup6dup7dup8dup9dup10dup11" fmla="*/ 4394307 h 4394471"/>
              <a:gd name="connsiteX4dup0dup1dup2dup3dup4dup5dup6dup7dup8dup9dup10dup11" fmla="*/ 878882 w 5103464"/>
              <a:gd name="connsiteY4dup0dup1dup2dup3dup4dup5dup6dup7dup8dup9dup10dup11" fmla="*/ 4394307 h 4394471"/>
              <a:gd name="connsiteX5dup0dup1dup2dup3dup4dup5dup6dup7dup8dup9dup10dup11" fmla="*/ 0 w 5103464"/>
              <a:gd name="connsiteY5dup0dup1dup2dup3dup4dup5dup6dup7dup8dup9dup10dup11" fmla="*/ 3515425 h 4394471"/>
              <a:gd name="connsiteX6dup0dup1dup2dup3dup4dup5dup6dup7dup8dup9dup10dup11" fmla="*/ 0 w 5103464"/>
              <a:gd name="connsiteY6dup0dup1dup2dup3dup4dup5dup6dup7dup8dup9dup10dup11" fmla="*/ 0 h 4394471"/>
              <a:gd name="connsiteX0dup0dup1dup2dup3dup4dup5dup6dup7dup8dup9dup10dup11dup12" fmla="*/ 0 w 5451264"/>
              <a:gd name="connsiteY0dup0dup1dup2dup3dup4dup5dup6dup7dup8dup9dup10dup11dup12" fmla="*/ 0 h 4394468"/>
              <a:gd name="connsiteX1dup0dup1dup2dup3dup4dup5dup6dup7dup8dup9dup10dup11dup12" fmla="*/ 5451264 w 5451264"/>
              <a:gd name="connsiteY1dup0dup1dup2dup3dup4dup5dup6dup7dup8dup9dup10dup11dup12" fmla="*/ 1443775 h 4394468"/>
              <a:gd name="connsiteX2dup0dup1dup2dup3dup4dup5dup6dup7dup8dup9dup10dup11dup12" fmla="*/ 5030186 w 5451264"/>
              <a:gd name="connsiteY2dup0dup1dup2dup3dup4dup5dup6dup7dup8dup9dup10dup11dup12" fmla="*/ 3024977 h 4394468"/>
              <a:gd name="connsiteX3dup0dup1dup2dup3dup4dup5dup6dup7dup8dup9dup10dup11dup12" fmla="*/ 4745490 w 5451264"/>
              <a:gd name="connsiteY3dup0dup1dup2dup3dup4dup5dup6dup7dup8dup9dup10dup11dup12" fmla="*/ 4394307 h 4394468"/>
              <a:gd name="connsiteX4dup0dup1dup2dup3dup4dup5dup6dup7dup8dup9dup10dup11dup12" fmla="*/ 878882 w 5451264"/>
              <a:gd name="connsiteY4dup0dup1dup2dup3dup4dup5dup6dup7dup8dup9dup10dup11dup12" fmla="*/ 4394307 h 4394468"/>
              <a:gd name="connsiteX5dup0dup1dup2dup3dup4dup5dup6dup7dup8dup9dup10dup11dup12" fmla="*/ 0 w 5451264"/>
              <a:gd name="connsiteY5dup0dup1dup2dup3dup4dup5dup6dup7dup8dup9dup10dup11dup12" fmla="*/ 3515425 h 4394468"/>
              <a:gd name="connsiteX6dup0dup1dup2dup3dup4dup5dup6dup7dup8dup9dup10dup11dup12" fmla="*/ 0 w 5451264"/>
              <a:gd name="connsiteY6dup0dup1dup2dup3dup4dup5dup6dup7dup8dup9dup10dup11dup12" fmla="*/ 0 h 4394468"/>
              <a:gd name="connsiteX0dup0dup1dup2dup3dup4dup5dup6dup7dup8dup9dup10dup11dup12dup13" fmla="*/ 0 w 5764124"/>
              <a:gd name="connsiteY0dup0dup1dup2dup3dup4dup5dup6dup7dup8dup9dup10dup11dup12dup13" fmla="*/ 0 h 4394468"/>
              <a:gd name="connsiteX1dup0dup1dup2dup3dup4dup5dup6dup7dup8dup9dup10dup11dup12dup13" fmla="*/ 5451264 w 5764124"/>
              <a:gd name="connsiteY1dup0dup1dup2dup3dup4dup5dup6dup7dup8dup9dup10dup11dup12dup13" fmla="*/ 1443775 h 4394468"/>
              <a:gd name="connsiteX2dup0dup1dup2dup3dup4dup5dup6dup7dup8dup9dup10dup11dup12dup13" fmla="*/ 5060890 w 5764124"/>
              <a:gd name="connsiteY2dup0dup1dup2dup3dup4dup5dup6dup7dup8dup9dup10dup11dup12dup13" fmla="*/ 3023088 h 4394468"/>
              <a:gd name="connsiteX3dup0dup1dup2dup3dup4dup5dup6dup7dup8dup9dup10dup11dup12dup13" fmla="*/ 4745490 w 5764124"/>
              <a:gd name="connsiteY3dup0dup1dup2dup3dup4dup5dup6dup7dup8dup9dup10dup11dup12dup13" fmla="*/ 4394307 h 4394468"/>
              <a:gd name="connsiteX4dup0dup1dup2dup3dup4dup5dup6dup7dup8dup9dup10dup11dup12dup13" fmla="*/ 878882 w 5764124"/>
              <a:gd name="connsiteY4dup0dup1dup2dup3dup4dup5dup6dup7dup8dup9dup10dup11dup12dup13" fmla="*/ 4394307 h 4394468"/>
              <a:gd name="connsiteX5dup0dup1dup2dup3dup4dup5dup6dup7dup8dup9dup10dup11dup12dup13" fmla="*/ 0 w 5764124"/>
              <a:gd name="connsiteY5dup0dup1dup2dup3dup4dup5dup6dup7dup8dup9dup10dup11dup12dup13" fmla="*/ 3515425 h 4394468"/>
              <a:gd name="connsiteX6dup0dup1dup2dup3dup4dup5dup6dup7dup8dup9dup10dup11dup12dup13" fmla="*/ 0 w 5764124"/>
              <a:gd name="connsiteY6dup0dup1dup2dup3dup4dup5dup6dup7dup8dup9dup10dup11dup12dup13" fmla="*/ 0 h 4394468"/>
              <a:gd name="connsiteX0dup0dup1dup2dup3dup4dup5dup6dup7dup8dup9dup10dup11dup12dup13dup14" fmla="*/ 0 w 5791716"/>
              <a:gd name="connsiteY0dup0dup1dup2dup3dup4dup5dup6dup7dup8dup9dup10dup11dup12dup13dup14" fmla="*/ 0 h 4394307"/>
              <a:gd name="connsiteX1dup0dup1dup2dup3dup4dup5dup6dup7dup8dup9dup10dup11dup12dup13dup14" fmla="*/ 5451264 w 5791716"/>
              <a:gd name="connsiteY1dup0dup1dup2dup3dup4dup5dup6dup7dup8dup9dup10dup11dup12dup13dup14" fmla="*/ 1443775 h 4394307"/>
              <a:gd name="connsiteX2dup0dup1dup2dup3dup4dup5dup6dup7dup8dup9dup10dup11dup12dup13dup14" fmla="*/ 4745490 w 5791716"/>
              <a:gd name="connsiteY2dup0dup1dup2dup3dup4dup5dup6dup7dup8dup9dup10dup11dup12dup13dup14" fmla="*/ 4394307 h 4394307"/>
              <a:gd name="connsiteX3dup0dup1dup2dup3dup4dup5dup6dup7dup8dup9dup10dup11dup12dup13dup14" fmla="*/ 878882 w 5791716"/>
              <a:gd name="connsiteY3dup0dup1dup2dup3dup4dup5dup6dup7dup8dup9dup10dup11dup12dup13dup14" fmla="*/ 4394307 h 4394307"/>
              <a:gd name="connsiteX4dup0dup1dup2dup3dup4dup5dup6dup7dup8dup9dup10dup11dup12dup13dup14" fmla="*/ 0 w 5791716"/>
              <a:gd name="connsiteY4dup0dup1dup2dup3dup4dup5dup6dup7dup8dup9dup10dup11dup12dup13dup14" fmla="*/ 3515425 h 4394307"/>
              <a:gd name="connsiteX5dup0dup1dup2dup3dup4dup5dup6dup7dup8dup9dup10dup11dup12dup13dup14" fmla="*/ 0 w 5791716"/>
              <a:gd name="connsiteY5dup0dup1dup2dup3dup4dup5dup6dup7dup8dup9dup10dup11dup12dup13dup14" fmla="*/ 0 h 4394307"/>
              <a:gd name="connsiteX0dup0dup1dup2dup3dup4dup5dup6dup7dup8dup9dup10dup11dup12dup13dup14dup15" fmla="*/ 0 w 5457535"/>
              <a:gd name="connsiteY0dup0dup1dup2dup3dup4dup5dup6dup7dup8dup9dup10dup11dup12dup13dup14dup15" fmla="*/ 0 h 4394307"/>
              <a:gd name="connsiteX1dup0dup1dup2dup3dup4dup5dup6dup7dup8dup9dup10dup11dup12dup13dup14dup15" fmla="*/ 5451264 w 5457535"/>
              <a:gd name="connsiteY1dup0dup1dup2dup3dup4dup5dup6dup7dup8dup9dup10dup11dup12dup13dup14dup15" fmla="*/ 1443775 h 4394307"/>
              <a:gd name="connsiteX2dup0dup1dup2dup3dup4dup5dup6dup7dup8dup9dup10dup11dup12dup13dup14dup15" fmla="*/ 4745490 w 5457535"/>
              <a:gd name="connsiteY2dup0dup1dup2dup3dup4dup5dup6dup7dup8dup9dup10dup11dup12dup13dup14dup15" fmla="*/ 4394307 h 4394307"/>
              <a:gd name="connsiteX3dup0dup1dup2dup3dup4dup5dup6dup7dup8dup9dup10dup11dup12dup13dup14dup15" fmla="*/ 878882 w 5457535"/>
              <a:gd name="connsiteY3dup0dup1dup2dup3dup4dup5dup6dup7dup8dup9dup10dup11dup12dup13dup14dup15" fmla="*/ 4394307 h 4394307"/>
              <a:gd name="connsiteX4dup0dup1dup2dup3dup4dup5dup6dup7dup8dup9dup10dup11dup12dup13dup14dup15" fmla="*/ 0 w 5457535"/>
              <a:gd name="connsiteY4dup0dup1dup2dup3dup4dup5dup6dup7dup8dup9dup10dup11dup12dup13dup14dup15" fmla="*/ 3515425 h 4394307"/>
              <a:gd name="connsiteX5dup0dup1dup2dup3dup4dup5dup6dup7dup8dup9dup10dup11dup12dup13dup14dup15" fmla="*/ 0 w 5457535"/>
              <a:gd name="connsiteY5dup0dup1dup2dup3dup4dup5dup6dup7dup8dup9dup10dup11dup12dup13dup14dup15" fmla="*/ 0 h 4394307"/>
              <a:gd name="connsiteX0dup0dup1dup2dup3dup4dup5dup6dup7dup8dup9dup10dup11dup12dup13dup14dup15dup16" fmla="*/ 0 w 5452899"/>
              <a:gd name="connsiteY0dup0dup1dup2dup3dup4dup5dup6dup7dup8dup9dup10dup11dup12dup13dup14dup15dup16" fmla="*/ 0 h 4394307"/>
              <a:gd name="connsiteX1dup0dup1dup2dup3dup4dup5dup6dup7dup8dup9dup10dup11dup12dup13dup14dup15dup16" fmla="*/ 5451264 w 5452899"/>
              <a:gd name="connsiteY1dup0dup1dup2dup3dup4dup5dup6dup7dup8dup9dup10dup11dup12dup13dup14dup15dup16" fmla="*/ 1443775 h 4394307"/>
              <a:gd name="connsiteX2dup0dup1dup2dup3dup4dup5dup6dup7dup8dup9dup10dup11dup12dup13dup14dup15dup16" fmla="*/ 4745490 w 5452899"/>
              <a:gd name="connsiteY2dup0dup1dup2dup3dup4dup5dup6dup7dup8dup9dup10dup11dup12dup13dup14dup15dup16" fmla="*/ 4394307 h 4394307"/>
              <a:gd name="connsiteX3dup0dup1dup2dup3dup4dup5dup6dup7dup8dup9dup10dup11dup12dup13dup14dup15dup16" fmla="*/ 878882 w 5452899"/>
              <a:gd name="connsiteY3dup0dup1dup2dup3dup4dup5dup6dup7dup8dup9dup10dup11dup12dup13dup14dup15dup16" fmla="*/ 4394307 h 4394307"/>
              <a:gd name="connsiteX4dup0dup1dup2dup3dup4dup5dup6dup7dup8dup9dup10dup11dup12dup13dup14dup15dup16" fmla="*/ 0 w 5452899"/>
              <a:gd name="connsiteY4dup0dup1dup2dup3dup4dup5dup6dup7dup8dup9dup10dup11dup12dup13dup14dup15dup16" fmla="*/ 3515425 h 4394307"/>
              <a:gd name="connsiteX5dup0dup1dup2dup3dup4dup5dup6dup7dup8dup9dup10dup11dup12dup13dup14dup15dup16" fmla="*/ 0 w 5452899"/>
              <a:gd name="connsiteY5dup0dup1dup2dup3dup4dup5dup6dup7dup8dup9dup10dup11dup12dup13dup14dup15dup16" fmla="*/ 0 h 4394307"/>
              <a:gd name="connsiteX0dup0dup1dup2dup3dup4dup5dup6dup7dup8dup9dup10dup11dup12dup13dup14dup15dup16dup17" fmla="*/ 0 w 5452316"/>
              <a:gd name="connsiteY0dup0dup1dup2dup3dup4dup5dup6dup7dup8dup9dup10dup11dup12dup13dup14dup15dup16dup17" fmla="*/ 0 h 4394307"/>
              <a:gd name="connsiteX1dup0dup1dup2dup3dup4dup5dup6dup7dup8dup9dup10dup11dup12dup13dup14dup15dup16dup17" fmla="*/ 5450649 w 5452316"/>
              <a:gd name="connsiteY1dup0dup1dup2dup3dup4dup5dup6dup7dup8dup9dup10dup11dup12dup13dup14dup15dup16dup17" fmla="*/ 1483878 h 4394307"/>
              <a:gd name="connsiteX2dup0dup1dup2dup3dup4dup5dup6dup7dup8dup9dup10dup11dup12dup13dup14dup15dup16dup17" fmla="*/ 4745490 w 5452316"/>
              <a:gd name="connsiteY2dup0dup1dup2dup3dup4dup5dup6dup7dup8dup9dup10dup11dup12dup13dup14dup15dup16dup17" fmla="*/ 4394307 h 4394307"/>
              <a:gd name="connsiteX3dup0dup1dup2dup3dup4dup5dup6dup7dup8dup9dup10dup11dup12dup13dup14dup15dup16dup17" fmla="*/ 878882 w 5452316"/>
              <a:gd name="connsiteY3dup0dup1dup2dup3dup4dup5dup6dup7dup8dup9dup10dup11dup12dup13dup14dup15dup16dup17" fmla="*/ 4394307 h 4394307"/>
              <a:gd name="connsiteX4dup0dup1dup2dup3dup4dup5dup6dup7dup8dup9dup10dup11dup12dup13dup14dup15dup16dup17" fmla="*/ 0 w 5452316"/>
              <a:gd name="connsiteY4dup0dup1dup2dup3dup4dup5dup6dup7dup8dup9dup10dup11dup12dup13dup14dup15dup16dup17" fmla="*/ 3515425 h 4394307"/>
              <a:gd name="connsiteX5dup0dup1dup2dup3dup4dup5dup6dup7dup8dup9dup10dup11dup12dup13dup14dup15dup16dup17" fmla="*/ 0 w 5452316"/>
              <a:gd name="connsiteY5dup0dup1dup2dup3dup4dup5dup6dup7dup8dup9dup10dup11dup12dup13dup14dup15dup16dup17" fmla="*/ 0 h 4394307"/>
              <a:gd name="connsiteX0dup0dup1dup2dup3dup4dup5dup6dup7dup8dup9dup10dup11dup12dup13dup14dup15dup16dup17dup18" fmla="*/ 0 w 5450654"/>
              <a:gd name="connsiteY0dup0dup1dup2dup3dup4dup5dup6dup7dup8dup9dup10dup11dup12dup13dup14dup15dup16dup17dup18" fmla="*/ 0 h 4394742"/>
              <a:gd name="connsiteX1dup0dup1dup2dup3dup4dup5dup6dup7dup8dup9dup10dup11dup12dup13dup14dup15dup16dup17dup18" fmla="*/ 5450649 w 5450654"/>
              <a:gd name="connsiteY1dup0dup1dup2dup3dup4dup5dup6dup7dup8dup9dup10dup11dup12dup13dup14dup15dup16dup17dup18" fmla="*/ 1483878 h 4394742"/>
              <a:gd name="connsiteX2dup0dup1dup2dup3dup4dup5dup6dup7dup8dup9dup10dup11dup12dup13dup14dup15dup16dup17dup18" fmla="*/ 4745490 w 5450654"/>
              <a:gd name="connsiteY2dup0dup1dup2dup3dup4dup5dup6dup7dup8dup9dup10dup11dup12dup13dup14dup15dup16dup17dup18" fmla="*/ 4394307 h 4394742"/>
              <a:gd name="connsiteX3dup0dup1dup2dup3dup4dup5dup6dup7dup8dup9dup10dup11dup12dup13dup14dup15dup16dup17dup18" fmla="*/ 878882 w 5450654"/>
              <a:gd name="connsiteY3dup0dup1dup2dup3dup4dup5dup6dup7dup8dup9dup10dup11dup12dup13dup14dup15dup16dup17dup18" fmla="*/ 4394307 h 4394742"/>
              <a:gd name="connsiteX4dup0dup1dup2dup3dup4dup5dup6dup7dup8dup9dup10dup11dup12dup13dup14dup15dup16dup17dup18" fmla="*/ 0 w 5450654"/>
              <a:gd name="connsiteY4dup0dup1dup2dup3dup4dup5dup6dup7dup8dup9dup10dup11dup12dup13dup14dup15dup16dup17dup18" fmla="*/ 3515425 h 4394742"/>
              <a:gd name="connsiteX5dup0dup1dup2dup3dup4dup5dup6dup7dup8dup9dup10dup11dup12dup13dup14dup15dup16dup17dup18" fmla="*/ 0 w 5450654"/>
              <a:gd name="connsiteY5dup0dup1dup2dup3dup4dup5dup6dup7dup8dup9dup10dup11dup12dup13dup14dup15dup16dup17dup18" fmla="*/ 0 h 4394742"/>
              <a:gd name="connsiteX0dup0dup1dup2dup3dup4dup5dup6dup7dup8dup9dup10dup11dup12dup13dup14dup15dup16dup17dup18dup19" fmla="*/ 13453 w 5681129"/>
              <a:gd name="connsiteY0dup0dup1dup2dup3dup4dup5dup6dup7dup8dup9dup10dup11dup12dup13dup14dup15dup16dup17dup18dup19" fmla="*/ 0 h 5428225"/>
              <a:gd name="connsiteX1dup0dup1dup2dup3dup4dup5dup6dup7dup8dup9dup10dup11dup12dup13dup14dup15dup16dup17dup18dup19" fmla="*/ 5450649 w 5681129"/>
              <a:gd name="connsiteY1dup0dup1dup2dup3dup4dup5dup6dup7dup8dup9dup10dup11dup12dup13dup14dup15dup16dup17dup18dup19" fmla="*/ 2517168 h 5428225"/>
              <a:gd name="connsiteX2dup0dup1dup2dup3dup4dup5dup6dup7dup8dup9dup10dup11dup12dup13dup14dup15dup16dup17dup18dup19" fmla="*/ 4745490 w 5681129"/>
              <a:gd name="connsiteY2dup0dup1dup2dup3dup4dup5dup6dup7dup8dup9dup10dup11dup12dup13dup14dup15dup16dup17dup18dup19" fmla="*/ 5427597 h 5428225"/>
              <a:gd name="connsiteX3dup0dup1dup2dup3dup4dup5dup6dup7dup8dup9dup10dup11dup12dup13dup14dup15dup16dup17dup18dup19" fmla="*/ 878882 w 5681129"/>
              <a:gd name="connsiteY3dup0dup1dup2dup3dup4dup5dup6dup7dup8dup9dup10dup11dup12dup13dup14dup15dup16dup17dup18dup19" fmla="*/ 5427597 h 5428225"/>
              <a:gd name="connsiteX4dup0dup1dup2dup3dup4dup5dup6dup7dup8dup9dup10dup11dup12dup13dup14dup15dup16dup17dup18dup19" fmla="*/ 0 w 5681129"/>
              <a:gd name="connsiteY4dup0dup1dup2dup3dup4dup5dup6dup7dup8dup9dup10dup11dup12dup13dup14dup15dup16dup17dup18dup19" fmla="*/ 4548715 h 5428225"/>
              <a:gd name="connsiteX5dup0dup1dup2dup3dup4dup5dup6dup7dup8dup9dup10dup11dup12dup13dup14dup15dup16dup17dup18dup19" fmla="*/ 13453 w 5681129"/>
              <a:gd name="connsiteY5dup0dup1dup2dup3dup4dup5dup6dup7dup8dup9dup10dup11dup12dup13dup14dup15dup16dup17dup18dup19" fmla="*/ 0 h 5428225"/>
              <a:gd name="connsiteX0dup0dup1dup2dup3dup4dup5dup6dup7dup8dup9dup10dup11dup12dup13dup14dup15dup16dup17dup18dup19dup20" fmla="*/ 13453 w 5450685"/>
              <a:gd name="connsiteY0dup0dup1dup2dup3dup4dup5dup6dup7dup8dup9dup10dup11dup12dup13dup14dup15dup16dup17dup18dup19dup20" fmla="*/ 0 h 5427993"/>
              <a:gd name="connsiteX1dup0dup1dup2dup3dup4dup5dup6dup7dup8dup9dup10dup11dup12dup13dup14dup15dup16dup17dup18dup19dup20" fmla="*/ 5450649 w 5450685"/>
              <a:gd name="connsiteY1dup0dup1dup2dup3dup4dup5dup6dup7dup8dup9dup10dup11dup12dup13dup14dup15dup16dup17dup18dup19dup20" fmla="*/ 2517168 h 5427993"/>
              <a:gd name="connsiteX2dup0dup1dup2dup3dup4dup5dup6dup7dup8dup9dup10dup11dup12dup13dup14dup15dup16dup17dup18dup19dup20" fmla="*/ 4745490 w 5450685"/>
              <a:gd name="connsiteY2dup0dup1dup2dup3dup4dup5dup6dup7dup8dup9dup10dup11dup12dup13dup14dup15dup16dup17dup18dup19dup20" fmla="*/ 5427597 h 5427993"/>
              <a:gd name="connsiteX3dup0dup1dup2dup3dup4dup5dup6dup7dup8dup9dup10dup11dup12dup13dup14dup15dup16dup17dup18dup19dup20" fmla="*/ 878882 w 5450685"/>
              <a:gd name="connsiteY3dup0dup1dup2dup3dup4dup5dup6dup7dup8dup9dup10dup11dup12dup13dup14dup15dup16dup17dup18dup19dup20" fmla="*/ 5427597 h 5427993"/>
              <a:gd name="connsiteX4dup0dup1dup2dup3dup4dup5dup6dup7dup8dup9dup10dup11dup12dup13dup14dup15dup16dup17dup18dup19dup20" fmla="*/ 0 w 5450685"/>
              <a:gd name="connsiteY4dup0dup1dup2dup3dup4dup5dup6dup7dup8dup9dup10dup11dup12dup13dup14dup15dup16dup17dup18dup19dup20" fmla="*/ 4548715 h 5427993"/>
              <a:gd name="connsiteX5dup0dup1dup2dup3dup4dup5dup6dup7dup8dup9dup10dup11dup12dup13dup14dup15dup16dup17dup18dup19dup20" fmla="*/ 13453 w 5450685"/>
              <a:gd name="connsiteY5dup0dup1dup2dup3dup4dup5dup6dup7dup8dup9dup10dup11dup12dup13dup14dup15dup16dup17dup18dup19dup20" fmla="*/ 0 h 5427993"/>
              <a:gd name="connsiteX0dup0dup1dup2dup3dup4dup5dup6dup7dup8dup9dup10dup11dup12dup13dup14dup15dup16dup17dup18dup19dup20dup21" fmla="*/ 13453 w 4745506"/>
              <a:gd name="connsiteY0dup0dup1dup2dup3dup4dup5dup6dup7dup8dup9dup10dup11dup12dup13dup14dup15dup16dup17dup18dup19dup20dup21" fmla="*/ 0 h 5427876"/>
              <a:gd name="connsiteX1dup0dup1dup2dup3dup4dup5dup6dup7dup8dup9dup10dup11dup12dup13dup14dup15dup16dup17dup18dup19dup20dup21" fmla="*/ 4287210 w 4745506"/>
              <a:gd name="connsiteY1dup0dup1dup2dup3dup4dup5dup6dup7dup8dup9dup10dup11dup12dup13dup14dup15dup16dup17dup18dup19dup20dup21" fmla="*/ 1140246 h 5427876"/>
              <a:gd name="connsiteX2dup0dup1dup2dup3dup4dup5dup6dup7dup8dup9dup10dup11dup12dup13dup14dup15dup16dup17dup18dup19dup20dup21" fmla="*/ 4745490 w 4745506"/>
              <a:gd name="connsiteY2dup0dup1dup2dup3dup4dup5dup6dup7dup8dup9dup10dup11dup12dup13dup14dup15dup16dup17dup18dup19dup20dup21" fmla="*/ 5427597 h 5427876"/>
              <a:gd name="connsiteX3dup0dup1dup2dup3dup4dup5dup6dup7dup8dup9dup10dup11dup12dup13dup14dup15dup16dup17dup18dup19dup20dup21" fmla="*/ 878882 w 4745506"/>
              <a:gd name="connsiteY3dup0dup1dup2dup3dup4dup5dup6dup7dup8dup9dup10dup11dup12dup13dup14dup15dup16dup17dup18dup19dup20dup21" fmla="*/ 5427597 h 5427876"/>
              <a:gd name="connsiteX4dup0dup1dup2dup3dup4dup5dup6dup7dup8dup9dup10dup11dup12dup13dup14dup15dup16dup17dup18dup19dup20dup21" fmla="*/ 0 w 4745506"/>
              <a:gd name="connsiteY4dup0dup1dup2dup3dup4dup5dup6dup7dup8dup9dup10dup11dup12dup13dup14dup15dup16dup17dup18dup19dup20dup21" fmla="*/ 4548715 h 5427876"/>
              <a:gd name="connsiteX5dup0dup1dup2dup3dup4dup5dup6dup7dup8dup9dup10dup11dup12dup13dup14dup15dup16dup17dup18dup19dup20dup21" fmla="*/ 13453 w 4745506"/>
              <a:gd name="connsiteY5dup0dup1dup2dup3dup4dup5dup6dup7dup8dup9dup10dup11dup12dup13dup14dup15dup16dup17dup18dup19dup20dup21" fmla="*/ 0 h 5427876"/>
              <a:gd name="connsiteX0dup0dup1dup2dup3dup4dup5dup6dup7dup8dup9dup10dup11dup12dup13dup14dup15dup16dup17dup18dup19dup20dup21dup22" fmla="*/ 13453 w 4745548"/>
              <a:gd name="connsiteY0dup0dup1dup2dup3dup4dup5dup6dup7dup8dup9dup10dup11dup12dup13dup14dup15dup16dup17dup18dup19dup20dup21dup22" fmla="*/ 0 h 5427896"/>
              <a:gd name="connsiteX1dup0dup1dup2dup3dup4dup5dup6dup7dup8dup9dup10dup11dup12dup13dup14dup15dup16dup17dup18dup19dup20dup21dup22" fmla="*/ 4287210 w 4745548"/>
              <a:gd name="connsiteY1dup0dup1dup2dup3dup4dup5dup6dup7dup8dup9dup10dup11dup12dup13dup14dup15dup16dup17dup18dup19dup20dup21dup22" fmla="*/ 1140246 h 5427896"/>
              <a:gd name="connsiteX2dup0dup1dup2dup3dup4dup5dup6dup7dup8dup9dup10dup11dup12dup13dup14dup15dup16dup17dup18dup19dup20dup21dup22" fmla="*/ 4745490 w 4745548"/>
              <a:gd name="connsiteY2dup0dup1dup2dup3dup4dup5dup6dup7dup8dup9dup10dup11dup12dup13dup14dup15dup16dup17dup18dup19dup20dup21dup22" fmla="*/ 5427597 h 5427896"/>
              <a:gd name="connsiteX3dup0dup1dup2dup3dup4dup5dup6dup7dup8dup9dup10dup11dup12dup13dup14dup15dup16dup17dup18dup19dup20dup21dup22" fmla="*/ 878882 w 4745548"/>
              <a:gd name="connsiteY3dup0dup1dup2dup3dup4dup5dup6dup7dup8dup9dup10dup11dup12dup13dup14dup15dup16dup17dup18dup19dup20dup21dup22" fmla="*/ 5427597 h 5427896"/>
              <a:gd name="connsiteX4dup0dup1dup2dup3dup4dup5dup6dup7dup8dup9dup10dup11dup12dup13dup14dup15dup16dup17dup18dup19dup20dup21dup22" fmla="*/ 0 w 4745548"/>
              <a:gd name="connsiteY4dup0dup1dup2dup3dup4dup5dup6dup7dup8dup9dup10dup11dup12dup13dup14dup15dup16dup17dup18dup19dup20dup21dup22" fmla="*/ 4548715 h 5427896"/>
              <a:gd name="connsiteX5dup0dup1dup2dup3dup4dup5dup6dup7dup8dup9dup10dup11dup12dup13dup14dup15dup16dup17dup18dup19dup20dup21dup22" fmla="*/ 13453 w 4745548"/>
              <a:gd name="connsiteY5dup0dup1dup2dup3dup4dup5dup6dup7dup8dup9dup10dup11dup12dup13dup14dup15dup16dup17dup18dup19dup20dup21dup22" fmla="*/ 0 h 5427896"/>
              <a:gd name="connsiteX0dup0dup1dup2dup3dup4dup5dup6dup7dup8dup9dup10dup11dup12dup13dup14dup15dup16dup17dup18dup19dup20dup21dup22dup23" fmla="*/ 13453 w 4390110"/>
              <a:gd name="connsiteY0dup0dup1dup2dup3dup4dup5dup6dup7dup8dup9dup10dup11dup12dup13dup14dup15dup16dup17dup18dup19dup20dup21dup22dup23" fmla="*/ 0 h 5427597"/>
              <a:gd name="connsiteX1dup0dup1dup2dup3dup4dup5dup6dup7dup8dup9dup10dup11dup12dup13dup14dup15dup16dup17dup18dup19dup20dup21dup22dup23" fmla="*/ 4287210 w 4390110"/>
              <a:gd name="connsiteY1dup0dup1dup2dup3dup4dup5dup6dup7dup8dup9dup10dup11dup12dup13dup14dup15dup16dup17dup18dup19dup20dup21dup22dup23" fmla="*/ 1140246 h 5427597"/>
              <a:gd name="connsiteX2dup0dup1dup2dup3dup4dup5dup6dup7dup8dup9dup10dup11dup12dup13dup14dup15dup16dup17dup18dup19dup20dup21dup22dup23" fmla="*/ 3157647 w 4390110"/>
              <a:gd name="connsiteY2dup0dup1dup2dup3dup4dup5dup6dup7dup8dup9dup10dup11dup12dup13dup14dup15dup16dup17dup18dup19dup20dup21dup22dup23" fmla="*/ 5417455 h 5427597"/>
              <a:gd name="connsiteX3dup0dup1dup2dup3dup4dup5dup6dup7dup8dup9dup10dup11dup12dup13dup14dup15dup16dup17dup18dup19dup20dup21dup22dup23" fmla="*/ 878882 w 4390110"/>
              <a:gd name="connsiteY3dup0dup1dup2dup3dup4dup5dup6dup7dup8dup9dup10dup11dup12dup13dup14dup15dup16dup17dup18dup19dup20dup21dup22dup23" fmla="*/ 5427597 h 5427597"/>
              <a:gd name="connsiteX4dup0dup1dup2dup3dup4dup5dup6dup7dup8dup9dup10dup11dup12dup13dup14dup15dup16dup17dup18dup19dup20dup21dup22dup23" fmla="*/ 0 w 4390110"/>
              <a:gd name="connsiteY4dup0dup1dup2dup3dup4dup5dup6dup7dup8dup9dup10dup11dup12dup13dup14dup15dup16dup17dup18dup19dup20dup21dup22dup23" fmla="*/ 4548715 h 5427597"/>
              <a:gd name="connsiteX5dup0dup1dup2dup3dup4dup5dup6dup7dup8dup9dup10dup11dup12dup13dup14dup15dup16dup17dup18dup19dup20dup21dup22dup23" fmla="*/ 13453 w 4390110"/>
              <a:gd name="connsiteY5dup0dup1dup2dup3dup4dup5dup6dup7dup8dup9dup10dup11dup12dup13dup14dup15dup16dup17dup18dup19dup20dup21dup22dup23" fmla="*/ 0 h 5427597"/>
              <a:gd name="connsiteX0dup0dup1dup2dup3dup4dup5dup6dup7dup8dup9dup10dup11dup12dup13dup14dup15dup16dup17dup18dup19dup20dup21dup22dup23dup24" fmla="*/ 13453 w 4287266"/>
              <a:gd name="connsiteY0dup0dup1dup2dup3dup4dup5dup6dup7dup8dup9dup10dup11dup12dup13dup14dup15dup16dup17dup18dup19dup20dup21dup22dup23dup24" fmla="*/ 0 h 5427597"/>
              <a:gd name="connsiteX1dup0dup1dup2dup3dup4dup5dup6dup7dup8dup9dup10dup11dup12dup13dup14dup15dup16dup17dup18dup19dup20dup21dup22dup23dup24" fmla="*/ 4287210 w 4287266"/>
              <a:gd name="connsiteY1dup0dup1dup2dup3dup4dup5dup6dup7dup8dup9dup10dup11dup12dup13dup14dup15dup16dup17dup18dup19dup20dup21dup22dup23dup24" fmla="*/ 1140246 h 5427597"/>
              <a:gd name="connsiteX2dup0dup1dup2dup3dup4dup5dup6dup7dup8dup9dup10dup11dup12dup13dup14dup15dup16dup17dup18dup19dup20dup21dup22dup23dup24" fmla="*/ 3157647 w 4287266"/>
              <a:gd name="connsiteY2dup0dup1dup2dup3dup4dup5dup6dup7dup8dup9dup10dup11dup12dup13dup14dup15dup16dup17dup18dup19dup20dup21dup22dup23dup24" fmla="*/ 5417455 h 5427597"/>
              <a:gd name="connsiteX3dup0dup1dup2dup3dup4dup5dup6dup7dup8dup9dup10dup11dup12dup13dup14dup15dup16dup17dup18dup19dup20dup21dup22dup23dup24" fmla="*/ 878882 w 4287266"/>
              <a:gd name="connsiteY3dup0dup1dup2dup3dup4dup5dup6dup7dup8dup9dup10dup11dup12dup13dup14dup15dup16dup17dup18dup19dup20dup21dup22dup23dup24" fmla="*/ 5427597 h 5427597"/>
              <a:gd name="connsiteX4dup0dup1dup2dup3dup4dup5dup6dup7dup8dup9dup10dup11dup12dup13dup14dup15dup16dup17dup18dup19dup20dup21dup22dup23dup24" fmla="*/ 0 w 4287266"/>
              <a:gd name="connsiteY4dup0dup1dup2dup3dup4dup5dup6dup7dup8dup9dup10dup11dup12dup13dup14dup15dup16dup17dup18dup19dup20dup21dup22dup23dup24" fmla="*/ 4548715 h 5427597"/>
              <a:gd name="connsiteX5dup0dup1dup2dup3dup4dup5dup6dup7dup8dup9dup10dup11dup12dup13dup14dup15dup16dup17dup18dup19dup20dup21dup22dup23dup24" fmla="*/ 13453 w 4287266"/>
              <a:gd name="connsiteY5dup0dup1dup2dup3dup4dup5dup6dup7dup8dup9dup10dup11dup12dup13dup14dup15dup16dup17dup18dup19dup20dup21dup22dup23dup24" fmla="*/ 0 h 5427597"/>
              <a:gd name="connsiteX0dup0dup1dup2dup3dup4dup5dup6dup7dup8dup9dup10dup11dup12dup13dup14dup15dup16dup17dup18dup19dup20dup21dup22dup23dup24dup25" fmla="*/ 13453 w 4287210"/>
              <a:gd name="connsiteY0dup0dup1dup2dup3dup4dup5dup6dup7dup8dup9dup10dup11dup12dup13dup14dup15dup16dup17dup18dup19dup20dup21dup22dup23dup24dup25" fmla="*/ 0 h 5427597"/>
              <a:gd name="connsiteX1dup0dup1dup2dup3dup4dup5dup6dup7dup8dup9dup10dup11dup12dup13dup14dup15dup16dup17dup18dup19dup20dup21dup22dup23dup24dup25" fmla="*/ 4287210 w 4287210"/>
              <a:gd name="connsiteY1dup0dup1dup2dup3dup4dup5dup6dup7dup8dup9dup10dup11dup12dup13dup14dup15dup16dup17dup18dup19dup20dup21dup22dup23dup24dup25" fmla="*/ 1140246 h 5427597"/>
              <a:gd name="connsiteX2dup0dup1dup2dup3dup4dup5dup6dup7dup8dup9dup10dup11dup12dup13dup14dup15dup16dup17dup18dup19dup20dup21dup22dup23dup24dup25" fmla="*/ 3157647 w 4287210"/>
              <a:gd name="connsiteY2dup0dup1dup2dup3dup4dup5dup6dup7dup8dup9dup10dup11dup12dup13dup14dup15dup16dup17dup18dup19dup20dup21dup22dup23dup24dup25" fmla="*/ 5417455 h 5427597"/>
              <a:gd name="connsiteX3dup0dup1dup2dup3dup4dup5dup6dup7dup8dup9dup10dup11dup12dup13dup14dup15dup16dup17dup18dup19dup20dup21dup22dup23dup24dup25" fmla="*/ 878882 w 4287210"/>
              <a:gd name="connsiteY3dup0dup1dup2dup3dup4dup5dup6dup7dup8dup9dup10dup11dup12dup13dup14dup15dup16dup17dup18dup19dup20dup21dup22dup23dup24dup25" fmla="*/ 5427597 h 5427597"/>
              <a:gd name="connsiteX4dup0dup1dup2dup3dup4dup5dup6dup7dup8dup9dup10dup11dup12dup13dup14dup15dup16dup17dup18dup19dup20dup21dup22dup23dup24dup25" fmla="*/ 0 w 4287210"/>
              <a:gd name="connsiteY4dup0dup1dup2dup3dup4dup5dup6dup7dup8dup9dup10dup11dup12dup13dup14dup15dup16dup17dup18dup19dup20dup21dup22dup23dup24dup25" fmla="*/ 4548715 h 5427597"/>
              <a:gd name="connsiteX5dup0dup1dup2dup3dup4dup5dup6dup7dup8dup9dup10dup11dup12dup13dup14dup15dup16dup17dup18dup19dup20dup21dup22dup23dup24dup25" fmla="*/ 13453 w 4287210"/>
              <a:gd name="connsiteY5dup0dup1dup2dup3dup4dup5dup6dup7dup8dup9dup10dup11dup12dup13dup14dup15dup16dup17dup18dup19dup20dup21dup22dup23dup24dup25" fmla="*/ 0 h 5427597"/>
              <a:gd name="connsiteX0dup0dup1dup2dup3dup4dup5dup6dup7dup8dup9dup10dup11dup12dup13dup14dup15dup16dup17dup18dup19dup20dup21dup22dup23dup24dup25dup26" fmla="*/ 13453 w 4306010"/>
              <a:gd name="connsiteY0dup0dup1dup2dup3dup4dup5dup6dup7dup8dup9dup10dup11dup12dup13dup14dup15dup16dup17dup18dup19dup20dup21dup22dup23dup24dup25dup26" fmla="*/ 0 h 5427597"/>
              <a:gd name="connsiteX1dup0dup1dup2dup3dup4dup5dup6dup7dup8dup9dup10dup11dup12dup13dup14dup15dup16dup17dup18dup19dup20dup21dup22dup23dup24dup25dup26" fmla="*/ 4306010 w 4306010"/>
              <a:gd name="connsiteY1dup0dup1dup2dup3dup4dup5dup6dup7dup8dup9dup10dup11dup12dup13dup14dup15dup16dup17dup18dup19dup20dup21dup22dup23dup24dup25dup26" fmla="*/ 1145253 h 5427597"/>
              <a:gd name="connsiteX2dup0dup1dup2dup3dup4dup5dup6dup7dup8dup9dup10dup11dup12dup13dup14dup15dup16dup17dup18dup19dup20dup21dup22dup23dup24dup25dup26" fmla="*/ 3157647 w 4306010"/>
              <a:gd name="connsiteY2dup0dup1dup2dup3dup4dup5dup6dup7dup8dup9dup10dup11dup12dup13dup14dup15dup16dup17dup18dup19dup20dup21dup22dup23dup24dup25dup26" fmla="*/ 5417455 h 5427597"/>
              <a:gd name="connsiteX3dup0dup1dup2dup3dup4dup5dup6dup7dup8dup9dup10dup11dup12dup13dup14dup15dup16dup17dup18dup19dup20dup21dup22dup23dup24dup25dup26" fmla="*/ 878882 w 4306010"/>
              <a:gd name="connsiteY3dup0dup1dup2dup3dup4dup5dup6dup7dup8dup9dup10dup11dup12dup13dup14dup15dup16dup17dup18dup19dup20dup21dup22dup23dup24dup25dup26" fmla="*/ 5427597 h 5427597"/>
              <a:gd name="connsiteX4dup0dup1dup2dup3dup4dup5dup6dup7dup8dup9dup10dup11dup12dup13dup14dup15dup16dup17dup18dup19dup20dup21dup22dup23dup24dup25dup26" fmla="*/ 0 w 4306010"/>
              <a:gd name="connsiteY4dup0dup1dup2dup3dup4dup5dup6dup7dup8dup9dup10dup11dup12dup13dup14dup15dup16dup17dup18dup19dup20dup21dup22dup23dup24dup25dup26" fmla="*/ 4548715 h 5427597"/>
              <a:gd name="connsiteX5dup0dup1dup2dup3dup4dup5dup6dup7dup8dup9dup10dup11dup12dup13dup14dup15dup16dup17dup18dup19dup20dup21dup22dup23dup24dup25dup26" fmla="*/ 13453 w 4306010"/>
              <a:gd name="connsiteY5dup0dup1dup2dup3dup4dup5dup6dup7dup8dup9dup10dup11dup12dup13dup14dup15dup16dup17dup18dup19dup20dup21dup22dup23dup24dup25dup26" fmla="*/ 0 h 5427597"/>
              <a:gd name="connsiteX0dup0dup1dup2dup3dup4dup5dup6dup7dup8dup9dup10dup11dup12dup13dup14dup15dup16dup17dup18dup19dup20dup21dup22dup23dup24dup25dup26dup27" fmla="*/ 4054 w 4408432"/>
              <a:gd name="connsiteY0dup0dup1dup2dup3dup4dup5dup6dup7dup8dup9dup10dup11dup12dup13dup14dup15dup16dup17dup18dup19dup20dup21dup22dup23dup24dup25dup26dup27" fmla="*/ 0 h 5430100"/>
              <a:gd name="connsiteX1dup0dup1dup2dup3dup4dup5dup6dup7dup8dup9dup10dup11dup12dup13dup14dup15dup16dup17dup18dup19dup20dup21dup22dup23dup24dup25dup26dup27" fmla="*/ 4306010 w 4408432"/>
              <a:gd name="connsiteY1dup0dup1dup2dup3dup4dup5dup6dup7dup8dup9dup10dup11dup12dup13dup14dup15dup16dup17dup18dup19dup20dup21dup22dup23dup24dup25dup26dup27" fmla="*/ 1147756 h 5430100"/>
              <a:gd name="connsiteX2dup0dup1dup2dup3dup4dup5dup6dup7dup8dup9dup10dup11dup12dup13dup14dup15dup16dup17dup18dup19dup20dup21dup22dup23dup24dup25dup26dup27" fmla="*/ 3157647 w 4408432"/>
              <a:gd name="connsiteY2dup0dup1dup2dup3dup4dup5dup6dup7dup8dup9dup10dup11dup12dup13dup14dup15dup16dup17dup18dup19dup20dup21dup22dup23dup24dup25dup26dup27" fmla="*/ 5419958 h 5430100"/>
              <a:gd name="connsiteX3dup0dup1dup2dup3dup4dup5dup6dup7dup8dup9dup10dup11dup12dup13dup14dup15dup16dup17dup18dup19dup20dup21dup22dup23dup24dup25dup26dup27" fmla="*/ 878882 w 4408432"/>
              <a:gd name="connsiteY3dup0dup1dup2dup3dup4dup5dup6dup7dup8dup9dup10dup11dup12dup13dup14dup15dup16dup17dup18dup19dup20dup21dup22dup23dup24dup25dup26dup27" fmla="*/ 5430100 h 5430100"/>
              <a:gd name="connsiteX4dup0dup1dup2dup3dup4dup5dup6dup7dup8dup9dup10dup11dup12dup13dup14dup15dup16dup17dup18dup19dup20dup21dup22dup23dup24dup25dup26dup27" fmla="*/ 0 w 4408432"/>
              <a:gd name="connsiteY4dup0dup1dup2dup3dup4dup5dup6dup7dup8dup9dup10dup11dup12dup13dup14dup15dup16dup17dup18dup19dup20dup21dup22dup23dup24dup25dup26dup27" fmla="*/ 4551218 h 5430100"/>
              <a:gd name="connsiteX5dup0dup1dup2dup3dup4dup5dup6dup7dup8dup9dup10dup11dup12dup13dup14dup15dup16dup17dup18dup19dup20dup21dup22dup23dup24dup25dup26dup27" fmla="*/ 4054 w 4408432"/>
              <a:gd name="connsiteY5dup0dup1dup2dup3dup4dup5dup6dup7dup8dup9dup10dup11dup12dup13dup14dup15dup16dup17dup18dup19dup20dup21dup22dup23dup24dup25dup26dup27" fmla="*/ 0 h 5430100"/>
              <a:gd name="connsiteX0dup0dup1dup2dup3dup4dup5dup6dup7dup8dup9dup10dup11dup12dup13dup14dup15dup16dup17dup18dup19dup20dup21dup22dup23dup24dup25dup26dup27dup28" fmla="*/ 4225 w 4408603"/>
              <a:gd name="connsiteY0dup0dup1dup2dup3dup4dup5dup6dup7dup8dup9dup10dup11dup12dup13dup14dup15dup16dup17dup18dup19dup20dup21dup22dup23dup24dup25dup26dup27dup28" fmla="*/ 56 h 5430156"/>
              <a:gd name="connsiteX1dup0dup1dup2dup3dup4dup5dup6dup7dup8dup9dup10dup11dup12dup13dup14dup15dup16dup17dup18dup19dup20dup21dup22dup23dup24dup25dup26dup27dup28" fmla="*/ 4306181 w 4408603"/>
              <a:gd name="connsiteY1dup0dup1dup2dup3dup4dup5dup6dup7dup8dup9dup10dup11dup12dup13dup14dup15dup16dup17dup18dup19dup20dup21dup22dup23dup24dup25dup26dup27dup28" fmla="*/ 1147812 h 5430156"/>
              <a:gd name="connsiteX2dup0dup1dup2dup3dup4dup5dup6dup7dup8dup9dup10dup11dup12dup13dup14dup15dup16dup17dup18dup19dup20dup21dup22dup23dup24dup25dup26dup27dup28" fmla="*/ 3157818 w 4408603"/>
              <a:gd name="connsiteY2dup0dup1dup2dup3dup4dup5dup6dup7dup8dup9dup10dup11dup12dup13dup14dup15dup16dup17dup18dup19dup20dup21dup22dup23dup24dup25dup26dup27dup28" fmla="*/ 5420014 h 5430156"/>
              <a:gd name="connsiteX3dup0dup1dup2dup3dup4dup5dup6dup7dup8dup9dup10dup11dup12dup13dup14dup15dup16dup17dup18dup19dup20dup21dup22dup23dup24dup25dup26dup27dup28" fmla="*/ 879053 w 4408603"/>
              <a:gd name="connsiteY3dup0dup1dup2dup3dup4dup5dup6dup7dup8dup9dup10dup11dup12dup13dup14dup15dup16dup17dup18dup19dup20dup21dup22dup23dup24dup25dup26dup27dup28" fmla="*/ 5430156 h 5430156"/>
              <a:gd name="connsiteX4dup0dup1dup2dup3dup4dup5dup6dup7dup8dup9dup10dup11dup12dup13dup14dup15dup16dup17dup18dup19dup20dup21dup22dup23dup24dup25dup26dup27dup28" fmla="*/ 171 w 4408603"/>
              <a:gd name="connsiteY4dup0dup1dup2dup3dup4dup5dup6dup7dup8dup9dup10dup11dup12dup13dup14dup15dup16dup17dup18dup19dup20dup21dup22dup23dup24dup25dup26dup27dup28" fmla="*/ 4551274 h 5430156"/>
              <a:gd name="connsiteX5dup0dup1dup2dup3dup4dup5dup6dup7dup8dup9dup10dup11dup12dup13dup14dup15dup16dup17dup18dup19dup20dup21dup22dup23dup24dup25dup26dup27dup28" fmla="*/ 4225 w 4408603"/>
              <a:gd name="connsiteY5dup0dup1dup2dup3dup4dup5dup6dup7dup8dup9dup10dup11dup12dup13dup14dup15dup16dup17dup18dup19dup20dup21dup22dup23dup24dup25dup26dup27dup28" fmla="*/ 56 h 5430156"/>
              <a:gd name="connsiteX0dup0dup1dup2dup3dup4dup5dup6dup7dup8dup9dup10dup11dup12dup13dup14dup15dup16dup17dup18dup19dup20dup21dup22dup23dup24dup25dup26dup27dup28dup29" fmla="*/ 4225 w 4306197"/>
              <a:gd name="connsiteY0dup0dup1dup2dup3dup4dup5dup6dup7dup8dup9dup10dup11dup12dup13dup14dup15dup16dup17dup18dup19dup20dup21dup22dup23dup24dup25dup26dup27dup28dup29" fmla="*/ 56 h 5430156"/>
              <a:gd name="connsiteX1dup0dup1dup2dup3dup4dup5dup6dup7dup8dup9dup10dup11dup12dup13dup14dup15dup16dup17dup18dup19dup20dup21dup22dup23dup24dup25dup26dup27dup28dup29" fmla="*/ 4306181 w 4306197"/>
              <a:gd name="connsiteY1dup0dup1dup2dup3dup4dup5dup6dup7dup8dup9dup10dup11dup12dup13dup14dup15dup16dup17dup18dup19dup20dup21dup22dup23dup24dup25dup26dup27dup28dup29" fmla="*/ 1147812 h 5430156"/>
              <a:gd name="connsiteX2dup0dup1dup2dup3dup4dup5dup6dup7dup8dup9dup10dup11dup12dup13dup14dup15dup16dup17dup18dup19dup20dup21dup22dup23dup24dup25dup26dup27dup28dup29" fmla="*/ 3157818 w 4306197"/>
              <a:gd name="connsiteY2dup0dup1dup2dup3dup4dup5dup6dup7dup8dup9dup10dup11dup12dup13dup14dup15dup16dup17dup18dup19dup20dup21dup22dup23dup24dup25dup26dup27dup28dup29" fmla="*/ 5420014 h 5430156"/>
              <a:gd name="connsiteX3dup0dup1dup2dup3dup4dup5dup6dup7dup8dup9dup10dup11dup12dup13dup14dup15dup16dup17dup18dup19dup20dup21dup22dup23dup24dup25dup26dup27dup28dup29" fmla="*/ 879053 w 4306197"/>
              <a:gd name="connsiteY3dup0dup1dup2dup3dup4dup5dup6dup7dup8dup9dup10dup11dup12dup13dup14dup15dup16dup17dup18dup19dup20dup21dup22dup23dup24dup25dup26dup27dup28dup29" fmla="*/ 5430156 h 5430156"/>
              <a:gd name="connsiteX4dup0dup1dup2dup3dup4dup5dup6dup7dup8dup9dup10dup11dup12dup13dup14dup15dup16dup17dup18dup19dup20dup21dup22dup23dup24dup25dup26dup27dup28dup29" fmla="*/ 171 w 4306197"/>
              <a:gd name="connsiteY4dup0dup1dup2dup3dup4dup5dup6dup7dup8dup9dup10dup11dup12dup13dup14dup15dup16dup17dup18dup19dup20dup21dup22dup23dup24dup25dup26dup27dup28dup29" fmla="*/ 4551274 h 5430156"/>
              <a:gd name="connsiteX5dup0dup1dup2dup3dup4dup5dup6dup7dup8dup9dup10dup11dup12dup13dup14dup15dup16dup17dup18dup19dup20dup21dup22dup23dup24dup25dup26dup27dup28dup29" fmla="*/ 4225 w 4306197"/>
              <a:gd name="connsiteY5dup0dup1dup2dup3dup4dup5dup6dup7dup8dup9dup10dup11dup12dup13dup14dup15dup16dup17dup18dup19dup20dup21dup22dup23dup24dup25dup26dup27dup28dup29" fmla="*/ 56 h 5430156"/>
              <a:gd name="connsiteX0dup0dup1dup2dup3dup4dup5dup6dup7dup8dup9dup10dup11dup12dup13dup14dup15dup16dup17dup18dup19dup20dup21dup22dup23dup24dup25dup26dup27dup28dup29dup30" fmla="*/ 4225 w 4306314"/>
              <a:gd name="connsiteY0dup0dup1dup2dup3dup4dup5dup6dup7dup8dup9dup10dup11dup12dup13dup14dup15dup16dup17dup18dup19dup20dup21dup22dup23dup24dup25dup26dup27dup28dup29dup30" fmla="*/ 56 h 5430156"/>
              <a:gd name="connsiteX1dup0dup1dup2dup3dup4dup5dup6dup7dup8dup9dup10dup11dup12dup13dup14dup15dup16dup17dup18dup19dup20dup21dup22dup23dup24dup25dup26dup27dup28dup29dup30" fmla="*/ 4306181 w 4306314"/>
              <a:gd name="connsiteY1dup0dup1dup2dup3dup4dup5dup6dup7dup8dup9dup10dup11dup12dup13dup14dup15dup16dup17dup18dup19dup20dup21dup22dup23dup24dup25dup26dup27dup28dup29dup30" fmla="*/ 1147812 h 5430156"/>
              <a:gd name="connsiteX2dup0dup1dup2dup3dup4dup5dup6dup7dup8dup9dup10dup11dup12dup13dup14dup15dup16dup17dup18dup19dup20dup21dup22dup23dup24dup25dup26dup27dup28dup29dup30" fmla="*/ 3157818 w 4306314"/>
              <a:gd name="connsiteY2dup0dup1dup2dup3dup4dup5dup6dup7dup8dup9dup10dup11dup12dup13dup14dup15dup16dup17dup18dup19dup20dup21dup22dup23dup24dup25dup26dup27dup28dup29dup30" fmla="*/ 5420014 h 5430156"/>
              <a:gd name="connsiteX3dup0dup1dup2dup3dup4dup5dup6dup7dup8dup9dup10dup11dup12dup13dup14dup15dup16dup17dup18dup19dup20dup21dup22dup23dup24dup25dup26dup27dup28dup29dup30" fmla="*/ 879053 w 4306314"/>
              <a:gd name="connsiteY3dup0dup1dup2dup3dup4dup5dup6dup7dup8dup9dup10dup11dup12dup13dup14dup15dup16dup17dup18dup19dup20dup21dup22dup23dup24dup25dup26dup27dup28dup29dup30" fmla="*/ 5430156 h 5430156"/>
              <a:gd name="connsiteX4dup0dup1dup2dup3dup4dup5dup6dup7dup8dup9dup10dup11dup12dup13dup14dup15dup16dup17dup18dup19dup20dup21dup22dup23dup24dup25dup26dup27dup28dup29dup30" fmla="*/ 171 w 4306314"/>
              <a:gd name="connsiteY4dup0dup1dup2dup3dup4dup5dup6dup7dup8dup9dup10dup11dup12dup13dup14dup15dup16dup17dup18dup19dup20dup21dup22dup23dup24dup25dup26dup27dup28dup29dup30" fmla="*/ 4551274 h 5430156"/>
              <a:gd name="connsiteX5dup0dup1dup2dup3dup4dup5dup6dup7dup8dup9dup10dup11dup12dup13dup14dup15dup16dup17dup18dup19dup20dup21dup22dup23dup24dup25dup26dup27dup28dup29dup30" fmla="*/ 4225 w 4306314"/>
              <a:gd name="connsiteY5dup0dup1dup2dup3dup4dup5dup6dup7dup8dup9dup10dup11dup12dup13dup14dup15dup16dup17dup18dup19dup20dup21dup22dup23dup24dup25dup26dup27dup28dup29dup30" fmla="*/ 56 h 5430156"/>
              <a:gd name="connsiteX0dup0dup1dup2dup3dup4dup5dup6dup7dup8dup9dup10dup11dup12dup13dup14dup15dup16dup17dup18dup19dup20dup21dup22dup23dup24dup25dup26dup27dup28dup29dup30dup31" fmla="*/ 4225 w 4306181"/>
              <a:gd name="connsiteY0dup0dup1dup2dup3dup4dup5dup6dup7dup8dup9dup10dup11dup12dup13dup14dup15dup16dup17dup18dup19dup20dup21dup22dup23dup24dup25dup26dup27dup28dup29dup30dup31" fmla="*/ 56 h 5430156"/>
              <a:gd name="connsiteX1dup0dup1dup2dup3dup4dup5dup6dup7dup8dup9dup10dup11dup12dup13dup14dup15dup16dup17dup18dup19dup20dup21dup22dup23dup24dup25dup26dup27dup28dup29dup30dup31" fmla="*/ 4306181 w 4306181"/>
              <a:gd name="connsiteY1dup0dup1dup2dup3dup4dup5dup6dup7dup8dup9dup10dup11dup12dup13dup14dup15dup16dup17dup18dup19dup20dup21dup22dup23dup24dup25dup26dup27dup28dup29dup30dup31" fmla="*/ 1147812 h 5430156"/>
              <a:gd name="connsiteX2dup0dup1dup2dup3dup4dup5dup6dup7dup8dup9dup10dup11dup12dup13dup14dup15dup16dup17dup18dup19dup20dup21dup22dup23dup24dup25dup26dup27dup28dup29dup30dup31" fmla="*/ 3157818 w 4306181"/>
              <a:gd name="connsiteY2dup0dup1dup2dup3dup4dup5dup6dup7dup8dup9dup10dup11dup12dup13dup14dup15dup16dup17dup18dup19dup20dup21dup22dup23dup24dup25dup26dup27dup28dup29dup30dup31" fmla="*/ 5420014 h 5430156"/>
              <a:gd name="connsiteX3dup0dup1dup2dup3dup4dup5dup6dup7dup8dup9dup10dup11dup12dup13dup14dup15dup16dup17dup18dup19dup20dup21dup22dup23dup24dup25dup26dup27dup28dup29dup30dup31" fmla="*/ 879053 w 4306181"/>
              <a:gd name="connsiteY3dup0dup1dup2dup3dup4dup5dup6dup7dup8dup9dup10dup11dup12dup13dup14dup15dup16dup17dup18dup19dup20dup21dup22dup23dup24dup25dup26dup27dup28dup29dup30dup31" fmla="*/ 5430156 h 5430156"/>
              <a:gd name="connsiteX4dup0dup1dup2dup3dup4dup5dup6dup7dup8dup9dup10dup11dup12dup13dup14dup15dup16dup17dup18dup19dup20dup21dup22dup23dup24dup25dup26dup27dup28dup29dup30dup31" fmla="*/ 171 w 4306181"/>
              <a:gd name="connsiteY4dup0dup1dup2dup3dup4dup5dup6dup7dup8dup9dup10dup11dup12dup13dup14dup15dup16dup17dup18dup19dup20dup21dup22dup23dup24dup25dup26dup27dup28dup29dup30dup31" fmla="*/ 4551274 h 5430156"/>
              <a:gd name="connsiteX5dup0dup1dup2dup3dup4dup5dup6dup7dup8dup9dup10dup11dup12dup13dup14dup15dup16dup17dup18dup19dup20dup21dup22dup23dup24dup25dup26dup27dup28dup29dup30dup31" fmla="*/ 4225 w 4306181"/>
              <a:gd name="connsiteY5dup0dup1dup2dup3dup4dup5dup6dup7dup8dup9dup10dup11dup12dup13dup14dup15dup16dup17dup18dup19dup20dup21dup22dup23dup24dup25dup26dup27dup28dup29dup30dup31" fmla="*/ 56 h 5430156"/>
              <a:gd name="connsiteX0dup0dup1dup2dup3dup4dup5dup6dup7dup8dup9dup10dup11dup12dup13dup14dup15dup16dup17dup18dup19dup20dup21dup22dup23dup24dup25dup26dup27dup28dup29dup30dup31dup32" fmla="*/ 4225 w 4391037"/>
              <a:gd name="connsiteY0dup0dup1dup2dup3dup4dup5dup6dup7dup8dup9dup10dup11dup12dup13dup14dup15dup16dup17dup18dup19dup20dup21dup22dup23dup24dup25dup26dup27dup28dup29dup30dup31dup32" fmla="*/ 56 h 5430156"/>
              <a:gd name="connsiteX1dup0dup1dup2dup3dup4dup5dup6dup7dup8dup9dup10dup11dup12dup13dup14dup15dup16dup17dup18dup19dup20dup21dup22dup23dup24dup25dup26dup27dup28dup29dup30dup31dup32" fmla="*/ 4306181 w 4391037"/>
              <a:gd name="connsiteY1dup0dup1dup2dup3dup4dup5dup6dup7dup8dup9dup10dup11dup12dup13dup14dup15dup16dup17dup18dup19dup20dup21dup22dup23dup24dup25dup26dup27dup28dup29dup30dup31dup32" fmla="*/ 1147812 h 5430156"/>
              <a:gd name="connsiteX2dup0dup1dup2dup3dup4dup5dup6dup7dup8dup9dup10dup11dup12dup13dup14dup15dup16dup17dup18dup19dup20dup21dup22dup23dup24dup25dup26dup27dup28dup29dup30dup31dup32" fmla="*/ 2969203 w 4391037"/>
              <a:gd name="connsiteY2dup0dup1dup2dup3dup4dup5dup6dup7dup8dup9dup10dup11dup12dup13dup14dup15dup16dup17dup18dup19dup20dup21dup22dup23dup24dup25dup26dup27dup28dup29dup30dup31dup32" fmla="*/ 5410049 h 5430156"/>
              <a:gd name="connsiteX3dup0dup1dup2dup3dup4dup5dup6dup7dup8dup9dup10dup11dup12dup13dup14dup15dup16dup17dup18dup19dup20dup21dup22dup23dup24dup25dup26dup27dup28dup29dup30dup31dup32" fmla="*/ 879053 w 4391037"/>
              <a:gd name="connsiteY3dup0dup1dup2dup3dup4dup5dup6dup7dup8dup9dup10dup11dup12dup13dup14dup15dup16dup17dup18dup19dup20dup21dup22dup23dup24dup25dup26dup27dup28dup29dup30dup31dup32" fmla="*/ 5430156 h 5430156"/>
              <a:gd name="connsiteX4dup0dup1dup2dup3dup4dup5dup6dup7dup8dup9dup10dup11dup12dup13dup14dup15dup16dup17dup18dup19dup20dup21dup22dup23dup24dup25dup26dup27dup28dup29dup30dup31dup32" fmla="*/ 171 w 4391037"/>
              <a:gd name="connsiteY4dup0dup1dup2dup3dup4dup5dup6dup7dup8dup9dup10dup11dup12dup13dup14dup15dup16dup17dup18dup19dup20dup21dup22dup23dup24dup25dup26dup27dup28dup29dup30dup31dup32" fmla="*/ 4551274 h 5430156"/>
              <a:gd name="connsiteX5dup0dup1dup2dup3dup4dup5dup6dup7dup8dup9dup10dup11dup12dup13dup14dup15dup16dup17dup18dup19dup20dup21dup22dup23dup24dup25dup26dup27dup28dup29dup30dup31dup32" fmla="*/ 4225 w 4391037"/>
              <a:gd name="connsiteY5dup0dup1dup2dup3dup4dup5dup6dup7dup8dup9dup10dup11dup12dup13dup14dup15dup16dup17dup18dup19dup20dup21dup22dup23dup24dup25dup26dup27dup28dup29dup30dup31dup32" fmla="*/ 56 h 5430156"/>
              <a:gd name="connsiteX0dup0dup1dup2dup3dup4dup5dup6dup7dup8dup9dup10dup11dup12dup13dup14dup15dup16dup17dup18dup19dup20dup21dup22dup23dup24dup25dup26dup27dup28dup29dup30dup31dup32dup33" fmla="*/ 4225 w 4390544"/>
              <a:gd name="connsiteY0dup0dup1dup2dup3dup4dup5dup6dup7dup8dup9dup10dup11dup12dup13dup14dup15dup16dup17dup18dup19dup20dup21dup22dup23dup24dup25dup26dup27dup28dup29dup30dup31dup32dup33" fmla="*/ 56 h 5430156"/>
              <a:gd name="connsiteX1dup0dup1dup2dup3dup4dup5dup6dup7dup8dup9dup10dup11dup12dup13dup14dup15dup16dup17dup18dup19dup20dup21dup22dup23dup24dup25dup26dup27dup28dup29dup30dup31dup32dup33" fmla="*/ 4306181 w 4390544"/>
              <a:gd name="connsiteY1dup0dup1dup2dup3dup4dup5dup6dup7dup8dup9dup10dup11dup12dup13dup14dup15dup16dup17dup18dup19dup20dup21dup22dup23dup24dup25dup26dup27dup28dup29dup30dup31dup32dup33" fmla="*/ 1147812 h 5430156"/>
              <a:gd name="connsiteX2dup0dup1dup2dup3dup4dup5dup6dup7dup8dup9dup10dup11dup12dup13dup14dup15dup16dup17dup18dup19dup20dup21dup22dup23dup24dup25dup26dup27dup28dup29dup30dup31dup32dup33" fmla="*/ 2969203 w 4390544"/>
              <a:gd name="connsiteY2dup0dup1dup2dup3dup4dup5dup6dup7dup8dup9dup10dup11dup12dup13dup14dup15dup16dup17dup18dup19dup20dup21dup22dup23dup24dup25dup26dup27dup28dup29dup30dup31dup32dup33" fmla="*/ 5410049 h 5430156"/>
              <a:gd name="connsiteX3dup0dup1dup2dup3dup4dup5dup6dup7dup8dup9dup10dup11dup12dup13dup14dup15dup16dup17dup18dup19dup20dup21dup22dup23dup24dup25dup26dup27dup28dup29dup30dup31dup32dup33" fmla="*/ 879053 w 4390544"/>
              <a:gd name="connsiteY3dup0dup1dup2dup3dup4dup5dup6dup7dup8dup9dup10dup11dup12dup13dup14dup15dup16dup17dup18dup19dup20dup21dup22dup23dup24dup25dup26dup27dup28dup29dup30dup31dup32dup33" fmla="*/ 5430156 h 5430156"/>
              <a:gd name="connsiteX4dup0dup1dup2dup3dup4dup5dup6dup7dup8dup9dup10dup11dup12dup13dup14dup15dup16dup17dup18dup19dup20dup21dup22dup23dup24dup25dup26dup27dup28dup29dup30dup31dup32dup33" fmla="*/ 171 w 4390544"/>
              <a:gd name="connsiteY4dup0dup1dup2dup3dup4dup5dup6dup7dup8dup9dup10dup11dup12dup13dup14dup15dup16dup17dup18dup19dup20dup21dup22dup23dup24dup25dup26dup27dup28dup29dup30dup31dup32dup33" fmla="*/ 4551274 h 5430156"/>
              <a:gd name="connsiteX5dup0dup1dup2dup3dup4dup5dup6dup7dup8dup9dup10dup11dup12dup13dup14dup15dup16dup17dup18dup19dup20dup21dup22dup23dup24dup25dup26dup27dup28dup29dup30dup31dup32dup33" fmla="*/ 4225 w 4390544"/>
              <a:gd name="connsiteY5dup0dup1dup2dup3dup4dup5dup6dup7dup8dup9dup10dup11dup12dup13dup14dup15dup16dup17dup18dup19dup20dup21dup22dup23dup24dup25dup26dup27dup28dup29dup30dup31dup32dup33" fmla="*/ 56 h 5430156"/>
              <a:gd name="connsiteX0dup0dup1dup2dup3dup4dup5dup6dup7dup8dup9dup10dup11dup12dup13dup14dup15dup16dup17dup18dup19dup20dup21dup22dup23dup24dup25dup26dup27dup28dup29dup30dup31dup32dup33dup34" fmla="*/ 4225 w 4391538"/>
              <a:gd name="connsiteY0dup0dup1dup2dup3dup4dup5dup6dup7dup8dup9dup10dup11dup12dup13dup14dup15dup16dup17dup18dup19dup20dup21dup22dup23dup24dup25dup26dup27dup28dup29dup30dup31dup32dup33dup34" fmla="*/ 56 h 5430156"/>
              <a:gd name="connsiteX1dup0dup1dup2dup3dup4dup5dup6dup7dup8dup9dup10dup11dup12dup13dup14dup15dup16dup17dup18dup19dup20dup21dup22dup23dup24dup25dup26dup27dup28dup29dup30dup31dup32dup33dup34" fmla="*/ 4306181 w 4391538"/>
              <a:gd name="connsiteY1dup0dup1dup2dup3dup4dup5dup6dup7dup8dup9dup10dup11dup12dup13dup14dup15dup16dup17dup18dup19dup20dup21dup22dup23dup24dup25dup26dup27dup28dup29dup30dup31dup32dup33dup34" fmla="*/ 1147812 h 5430156"/>
              <a:gd name="connsiteX2dup0dup1dup2dup3dup4dup5dup6dup7dup8dup9dup10dup11dup12dup13dup14dup15dup16dup17dup18dup19dup20dup21dup22dup23dup24dup25dup26dup27dup28dup29dup30dup31dup32dup33dup34" fmla="*/ 2980858 w 4391538"/>
              <a:gd name="connsiteY2dup0dup1dup2dup3dup4dup5dup6dup7dup8dup9dup10dup11dup12dup13dup14dup15dup16dup17dup18dup19dup20dup21dup22dup23dup24dup25dup26dup27dup28dup29dup30dup31dup32dup33dup34" fmla="*/ 5403296 h 5430156"/>
              <a:gd name="connsiteX3dup0dup1dup2dup3dup4dup5dup6dup7dup8dup9dup10dup11dup12dup13dup14dup15dup16dup17dup18dup19dup20dup21dup22dup23dup24dup25dup26dup27dup28dup29dup30dup31dup32dup33dup34" fmla="*/ 879053 w 4391538"/>
              <a:gd name="connsiteY3dup0dup1dup2dup3dup4dup5dup6dup7dup8dup9dup10dup11dup12dup13dup14dup15dup16dup17dup18dup19dup20dup21dup22dup23dup24dup25dup26dup27dup28dup29dup30dup31dup32dup33dup34" fmla="*/ 5430156 h 5430156"/>
              <a:gd name="connsiteX4dup0dup1dup2dup3dup4dup5dup6dup7dup8dup9dup10dup11dup12dup13dup14dup15dup16dup17dup18dup19dup20dup21dup22dup23dup24dup25dup26dup27dup28dup29dup30dup31dup32dup33dup34" fmla="*/ 171 w 4391538"/>
              <a:gd name="connsiteY4dup0dup1dup2dup3dup4dup5dup6dup7dup8dup9dup10dup11dup12dup13dup14dup15dup16dup17dup18dup19dup20dup21dup22dup23dup24dup25dup26dup27dup28dup29dup30dup31dup32dup33dup34" fmla="*/ 4551274 h 5430156"/>
              <a:gd name="connsiteX5dup0dup1dup2dup3dup4dup5dup6dup7dup8dup9dup10dup11dup12dup13dup14dup15dup16dup17dup18dup19dup20dup21dup22dup23dup24dup25dup26dup27dup28dup29dup30dup31dup32dup33dup34" fmla="*/ 4225 w 4391538"/>
              <a:gd name="connsiteY5dup0dup1dup2dup3dup4dup5dup6dup7dup8dup9dup10dup11dup12dup13dup14dup15dup16dup17dup18dup19dup20dup21dup22dup23dup24dup25dup26dup27dup28dup29dup30dup31dup32dup33dup34" fmla="*/ 56 h 5430156"/>
              <a:gd name="connsiteX0dup0dup1dup2dup3dup4dup5dup6dup7dup8dup9dup10dup11dup12dup13dup14dup15dup16dup17dup18dup19dup20dup21dup22dup23dup24dup25dup26dup27dup28dup29dup30dup31dup32dup33dup34dup35" fmla="*/ 4225 w 4306191"/>
              <a:gd name="connsiteY0dup0dup1dup2dup3dup4dup5dup6dup7dup8dup9dup10dup11dup12dup13dup14dup15dup16dup17dup18dup19dup20dup21dup22dup23dup24dup25dup26dup27dup28dup29dup30dup31dup32dup33dup34dup35" fmla="*/ 56 h 5430156"/>
              <a:gd name="connsiteX1dup0dup1dup2dup3dup4dup5dup6dup7dup8dup9dup10dup11dup12dup13dup14dup15dup16dup17dup18dup19dup20dup21dup22dup23dup24dup25dup26dup27dup28dup29dup30dup31dup32dup33dup34dup35" fmla="*/ 4306181 w 4306191"/>
              <a:gd name="connsiteY1dup0dup1dup2dup3dup4dup5dup6dup7dup8dup9dup10dup11dup12dup13dup14dup15dup16dup17dup18dup19dup20dup21dup22dup23dup24dup25dup26dup27dup28dup29dup30dup31dup32dup33dup34dup35" fmla="*/ 1147812 h 5430156"/>
              <a:gd name="connsiteX2dup0dup1dup2dup3dup4dup5dup6dup7dup8dup9dup10dup11dup12dup13dup14dup15dup16dup17dup18dup19dup20dup21dup22dup23dup24dup25dup26dup27dup28dup29dup30dup31dup32dup33dup34dup35" fmla="*/ 2980858 w 4306191"/>
              <a:gd name="connsiteY2dup0dup1dup2dup3dup4dup5dup6dup7dup8dup9dup10dup11dup12dup13dup14dup15dup16dup17dup18dup19dup20dup21dup22dup23dup24dup25dup26dup27dup28dup29dup30dup31dup32dup33dup34dup35" fmla="*/ 5403296 h 5430156"/>
              <a:gd name="connsiteX3dup0dup1dup2dup3dup4dup5dup6dup7dup8dup9dup10dup11dup12dup13dup14dup15dup16dup17dup18dup19dup20dup21dup22dup23dup24dup25dup26dup27dup28dup29dup30dup31dup32dup33dup34dup35" fmla="*/ 879053 w 4306191"/>
              <a:gd name="connsiteY3dup0dup1dup2dup3dup4dup5dup6dup7dup8dup9dup10dup11dup12dup13dup14dup15dup16dup17dup18dup19dup20dup21dup22dup23dup24dup25dup26dup27dup28dup29dup30dup31dup32dup33dup34dup35" fmla="*/ 5430156 h 5430156"/>
              <a:gd name="connsiteX4dup0dup1dup2dup3dup4dup5dup6dup7dup8dup9dup10dup11dup12dup13dup14dup15dup16dup17dup18dup19dup20dup21dup22dup23dup24dup25dup26dup27dup28dup29dup30dup31dup32dup33dup34dup35" fmla="*/ 171 w 4306191"/>
              <a:gd name="connsiteY4dup0dup1dup2dup3dup4dup5dup6dup7dup8dup9dup10dup11dup12dup13dup14dup15dup16dup17dup18dup19dup20dup21dup22dup23dup24dup25dup26dup27dup28dup29dup30dup31dup32dup33dup34dup35" fmla="*/ 4551274 h 5430156"/>
              <a:gd name="connsiteX5dup0dup1dup2dup3dup4dup5dup6dup7dup8dup9dup10dup11dup12dup13dup14dup15dup16dup17dup18dup19dup20dup21dup22dup23dup24dup25dup26dup27dup28dup29dup30dup31dup32dup33dup34dup35" fmla="*/ 4225 w 4306191"/>
              <a:gd name="connsiteY5dup0dup1dup2dup3dup4dup5dup6dup7dup8dup9dup10dup11dup12dup13dup14dup15dup16dup17dup18dup19dup20dup21dup22dup23dup24dup25dup26dup27dup28dup29dup30dup31dup32dup33dup34dup35" fmla="*/ 56 h 5430156"/>
              <a:gd name="connsiteX0dup0dup1dup2dup3dup4dup5dup6dup7dup8dup9dup10dup11dup12dup13dup14dup15dup16dup17dup18dup19dup20dup21dup22dup23dup24dup25dup26dup27dup28dup29dup30dup31dup32dup33dup34dup35dup36" fmla="*/ 4225 w 4306181"/>
              <a:gd name="connsiteY0dup0dup1dup2dup3dup4dup5dup6dup7dup8dup9dup10dup11dup12dup13dup14dup15dup16dup17dup18dup19dup20dup21dup22dup23dup24dup25dup26dup27dup28dup29dup30dup31dup32dup33dup34dup35dup36" fmla="*/ 56 h 5430156"/>
              <a:gd name="connsiteX1dup0dup1dup2dup3dup4dup5dup6dup7dup8dup9dup10dup11dup12dup13dup14dup15dup16dup17dup18dup19dup20dup21dup22dup23dup24dup25dup26dup27dup28dup29dup30dup31dup32dup33dup34dup35dup36" fmla="*/ 4306181 w 4306181"/>
              <a:gd name="connsiteY1dup0dup1dup2dup3dup4dup5dup6dup7dup8dup9dup10dup11dup12dup13dup14dup15dup16dup17dup18dup19dup20dup21dup22dup23dup24dup25dup26dup27dup28dup29dup30dup31dup32dup33dup34dup35dup36" fmla="*/ 1147812 h 5430156"/>
              <a:gd name="connsiteX2dup0dup1dup2dup3dup4dup5dup6dup7dup8dup9dup10dup11dup12dup13dup14dup15dup16dup17dup18dup19dup20dup21dup22dup23dup24dup25dup26dup27dup28dup29dup30dup31dup32dup33dup34dup35dup36" fmla="*/ 2980858 w 4306181"/>
              <a:gd name="connsiteY2dup0dup1dup2dup3dup4dup5dup6dup7dup8dup9dup10dup11dup12dup13dup14dup15dup16dup17dup18dup19dup20dup21dup22dup23dup24dup25dup26dup27dup28dup29dup30dup31dup32dup33dup34dup35dup36" fmla="*/ 5403296 h 5430156"/>
              <a:gd name="connsiteX3dup0dup1dup2dup3dup4dup5dup6dup7dup8dup9dup10dup11dup12dup13dup14dup15dup16dup17dup18dup19dup20dup21dup22dup23dup24dup25dup26dup27dup28dup29dup30dup31dup32dup33dup34dup35dup36" fmla="*/ 879053 w 4306181"/>
              <a:gd name="connsiteY3dup0dup1dup2dup3dup4dup5dup6dup7dup8dup9dup10dup11dup12dup13dup14dup15dup16dup17dup18dup19dup20dup21dup22dup23dup24dup25dup26dup27dup28dup29dup30dup31dup32dup33dup34dup35dup36" fmla="*/ 5430156 h 5430156"/>
              <a:gd name="connsiteX4dup0dup1dup2dup3dup4dup5dup6dup7dup8dup9dup10dup11dup12dup13dup14dup15dup16dup17dup18dup19dup20dup21dup22dup23dup24dup25dup26dup27dup28dup29dup30dup31dup32dup33dup34dup35dup36" fmla="*/ 171 w 4306181"/>
              <a:gd name="connsiteY4dup0dup1dup2dup3dup4dup5dup6dup7dup8dup9dup10dup11dup12dup13dup14dup15dup16dup17dup18dup19dup20dup21dup22dup23dup24dup25dup26dup27dup28dup29dup30dup31dup32dup33dup34dup35dup36" fmla="*/ 4551274 h 5430156"/>
              <a:gd name="connsiteX5dup0dup1dup2dup3dup4dup5dup6dup7dup8dup9dup10dup11dup12dup13dup14dup15dup16dup17dup18dup19dup20dup21dup22dup23dup24dup25dup26dup27dup28dup29dup30dup31dup32dup33dup34dup35dup36" fmla="*/ 4225 w 4306181"/>
              <a:gd name="connsiteY5dup0dup1dup2dup3dup4dup5dup6dup7dup8dup9dup10dup11dup12dup13dup14dup15dup16dup17dup18dup19dup20dup21dup22dup23dup24dup25dup26dup27dup28dup29dup30dup31dup32dup33dup34dup35dup36" fmla="*/ 56 h 5430156"/>
              <a:gd name="connsiteX0dup0dup1dup2dup3dup4dup5dup6dup7dup8dup9dup10dup11dup12dup13dup14dup15dup16dup17dup18dup19dup20dup21dup22dup23dup24dup25dup26dup27dup28dup29dup30dup31dup32dup33dup34dup35dup36dup37" fmla="*/ 4225 w 4127925"/>
              <a:gd name="connsiteY0dup0dup1dup2dup3dup4dup5dup6dup7dup8dup9dup10dup11dup12dup13dup14dup15dup16dup17dup18dup19dup20dup21dup22dup23dup24dup25dup26dup27dup28dup29dup30dup31dup32dup33dup34dup35dup36dup37" fmla="*/ 56 h 5430156"/>
              <a:gd name="connsiteX1dup0dup1dup2dup3dup4dup5dup6dup7dup8dup9dup10dup11dup12dup13dup14dup15dup16dup17dup18dup19dup20dup21dup22dup23dup24dup25dup26dup27dup28dup29dup30dup31dup32dup33dup34dup35dup36dup37" fmla="*/ 4127925 w 4127925"/>
              <a:gd name="connsiteY1dup0dup1dup2dup3dup4dup5dup6dup7dup8dup9dup10dup11dup12dup13dup14dup15dup16dup17dup18dup19dup20dup21dup22dup23dup24dup25dup26dup27dup28dup29dup30dup31dup32dup33dup34dup35dup36dup37" fmla="*/ 1095409 h 5430156"/>
              <a:gd name="connsiteX2dup0dup1dup2dup3dup4dup5dup6dup7dup8dup9dup10dup11dup12dup13dup14dup15dup16dup17dup18dup19dup20dup21dup22dup23dup24dup25dup26dup27dup28dup29dup30dup31dup32dup33dup34dup35dup36dup37" fmla="*/ 2980858 w 4127925"/>
              <a:gd name="connsiteY2dup0dup1dup2dup3dup4dup5dup6dup7dup8dup9dup10dup11dup12dup13dup14dup15dup16dup17dup18dup19dup20dup21dup22dup23dup24dup25dup26dup27dup28dup29dup30dup31dup32dup33dup34dup35dup36dup37" fmla="*/ 5403296 h 5430156"/>
              <a:gd name="connsiteX3dup0dup1dup2dup3dup4dup5dup6dup7dup8dup9dup10dup11dup12dup13dup14dup15dup16dup17dup18dup19dup20dup21dup22dup23dup24dup25dup26dup27dup28dup29dup30dup31dup32dup33dup34dup35dup36dup37" fmla="*/ 879053 w 4127925"/>
              <a:gd name="connsiteY3dup0dup1dup2dup3dup4dup5dup6dup7dup8dup9dup10dup11dup12dup13dup14dup15dup16dup17dup18dup19dup20dup21dup22dup23dup24dup25dup26dup27dup28dup29dup30dup31dup32dup33dup34dup35dup36dup37" fmla="*/ 5430156 h 5430156"/>
              <a:gd name="connsiteX4dup0dup1dup2dup3dup4dup5dup6dup7dup8dup9dup10dup11dup12dup13dup14dup15dup16dup17dup18dup19dup20dup21dup22dup23dup24dup25dup26dup27dup28dup29dup30dup31dup32dup33dup34dup35dup36dup37" fmla="*/ 171 w 4127925"/>
              <a:gd name="connsiteY4dup0dup1dup2dup3dup4dup5dup6dup7dup8dup9dup10dup11dup12dup13dup14dup15dup16dup17dup18dup19dup20dup21dup22dup23dup24dup25dup26dup27dup28dup29dup30dup31dup32dup33dup34dup35dup36dup37" fmla="*/ 4551274 h 5430156"/>
              <a:gd name="connsiteX5dup0dup1dup2dup3dup4dup5dup6dup7dup8dup9dup10dup11dup12dup13dup14dup15dup16dup17dup18dup19dup20dup21dup22dup23dup24dup25dup26dup27dup28dup29dup30dup31dup32dup33dup34dup35dup36dup37" fmla="*/ 4225 w 4127925"/>
              <a:gd name="connsiteY5dup0dup1dup2dup3dup4dup5dup6dup7dup8dup9dup10dup11dup12dup13dup14dup15dup16dup17dup18dup19dup20dup21dup22dup23dup24dup25dup26dup27dup28dup29dup30dup31dup32dup33dup34dup35dup36dup37" fmla="*/ 56 h 5430156"/>
              <a:gd name="connsiteX0dup0dup1dup2dup3dup4dup5dup6dup7dup8dup9dup10dup11dup12dup13dup14dup15dup16dup17dup18dup19dup20dup21dup22dup23dup24dup25dup26dup27dup28dup29dup30dup31dup32dup33dup34dup35dup36dup37dup38" fmla="*/ 4225 w 3976982"/>
              <a:gd name="connsiteY0dup0dup1dup2dup3dup4dup5dup6dup7dup8dup9dup10dup11dup12dup13dup14dup15dup16dup17dup18dup19dup20dup21dup22dup23dup24dup25dup26dup27dup28dup29dup30dup31dup32dup33dup34dup35dup36dup37dup38" fmla="*/ 56 h 5430156"/>
              <a:gd name="connsiteX1dup0dup1dup2dup3dup4dup5dup6dup7dup8dup9dup10dup11dup12dup13dup14dup15dup16dup17dup18dup19dup20dup21dup22dup23dup24dup25dup26dup27dup28dup29dup30dup31dup32dup33dup34dup35dup36dup37dup38" fmla="*/ 3976982 w 3976982"/>
              <a:gd name="connsiteY1dup0dup1dup2dup3dup4dup5dup6dup7dup8dup9dup10dup11dup12dup13dup14dup15dup16dup17dup18dup19dup20dup21dup22dup23dup24dup25dup26dup27dup28dup29dup30dup31dup32dup33dup34dup35dup36dup37dup38" fmla="*/ 1069996 h 5430156"/>
              <a:gd name="connsiteX2dup0dup1dup2dup3dup4dup5dup6dup7dup8dup9dup10dup11dup12dup13dup14dup15dup16dup17dup18dup19dup20dup21dup22dup23dup24dup25dup26dup27dup28dup29dup30dup31dup32dup33dup34dup35dup36dup37dup38" fmla="*/ 2980858 w 3976982"/>
              <a:gd name="connsiteY2dup0dup1dup2dup3dup4dup5dup6dup7dup8dup9dup10dup11dup12dup13dup14dup15dup16dup17dup18dup19dup20dup21dup22dup23dup24dup25dup26dup27dup28dup29dup30dup31dup32dup33dup34dup35dup36dup37dup38" fmla="*/ 5403296 h 5430156"/>
              <a:gd name="connsiteX3dup0dup1dup2dup3dup4dup5dup6dup7dup8dup9dup10dup11dup12dup13dup14dup15dup16dup17dup18dup19dup20dup21dup22dup23dup24dup25dup26dup27dup28dup29dup30dup31dup32dup33dup34dup35dup36dup37dup38" fmla="*/ 879053 w 3976982"/>
              <a:gd name="connsiteY3dup0dup1dup2dup3dup4dup5dup6dup7dup8dup9dup10dup11dup12dup13dup14dup15dup16dup17dup18dup19dup20dup21dup22dup23dup24dup25dup26dup27dup28dup29dup30dup31dup32dup33dup34dup35dup36dup37dup38" fmla="*/ 5430156 h 5430156"/>
              <a:gd name="connsiteX4dup0dup1dup2dup3dup4dup5dup6dup7dup8dup9dup10dup11dup12dup13dup14dup15dup16dup17dup18dup19dup20dup21dup22dup23dup24dup25dup26dup27dup28dup29dup30dup31dup32dup33dup34dup35dup36dup37dup38" fmla="*/ 171 w 3976982"/>
              <a:gd name="connsiteY4dup0dup1dup2dup3dup4dup5dup6dup7dup8dup9dup10dup11dup12dup13dup14dup15dup16dup17dup18dup19dup20dup21dup22dup23dup24dup25dup26dup27dup28dup29dup30dup31dup32dup33dup34dup35dup36dup37dup38" fmla="*/ 4551274 h 5430156"/>
              <a:gd name="connsiteX5dup0dup1dup2dup3dup4dup5dup6dup7dup8dup9dup10dup11dup12dup13dup14dup15dup16dup17dup18dup19dup20dup21dup22dup23dup24dup25dup26dup27dup28dup29dup30dup31dup32dup33dup34dup35dup36dup37dup38" fmla="*/ 4225 w 3976982"/>
              <a:gd name="connsiteY5dup0dup1dup2dup3dup4dup5dup6dup7dup8dup9dup10dup11dup12dup13dup14dup15dup16dup17dup18dup19dup20dup21dup22dup23dup24dup25dup26dup27dup28dup29dup30dup31dup32dup33dup34dup35dup36dup37dup38" fmla="*/ 56 h 5430156"/>
              <a:gd name="connsiteX0dup0dup1dup2dup3dup4dup5dup6dup7dup8dup9dup10dup11dup12dup13dup14dup15dup16dup17dup18dup19dup20dup21dup22dup23dup24dup25dup26dup27dup28dup29dup30dup31dup32dup33dup34dup35dup36dup37dup38dup39" fmla="*/ 4225 w 4132528"/>
              <a:gd name="connsiteY0dup0dup1dup2dup3dup4dup5dup6dup7dup8dup9dup10dup11dup12dup13dup14dup15dup16dup17dup18dup19dup20dup21dup22dup23dup24dup25dup26dup27dup28dup29dup30dup31dup32dup33dup34dup35dup36dup37dup38dup39" fmla="*/ 56 h 5430156"/>
              <a:gd name="connsiteX1dup0dup1dup2dup3dup4dup5dup6dup7dup8dup9dup10dup11dup12dup13dup14dup15dup16dup17dup18dup19dup20dup21dup22dup23dup24dup25dup26dup27dup28dup29dup30dup31dup32dup33dup34dup35dup36dup37dup38dup39" fmla="*/ 4132528 w 4132528"/>
              <a:gd name="connsiteY1dup0dup1dup2dup3dup4dup5dup6dup7dup8dup9dup10dup11dup12dup13dup14dup15dup16dup17dup18dup19dup20dup21dup22dup23dup24dup25dup26dup27dup28dup29dup30dup31dup32dup33dup34dup35dup36dup37dup38dup39" fmla="*/ 1096637 h 5430156"/>
              <a:gd name="connsiteX2dup0dup1dup2dup3dup4dup5dup6dup7dup8dup9dup10dup11dup12dup13dup14dup15dup16dup17dup18dup19dup20dup21dup22dup23dup24dup25dup26dup27dup28dup29dup30dup31dup32dup33dup34dup35dup36dup37dup38dup39" fmla="*/ 2980858 w 4132528"/>
              <a:gd name="connsiteY2dup0dup1dup2dup3dup4dup5dup6dup7dup8dup9dup10dup11dup12dup13dup14dup15dup16dup17dup18dup19dup20dup21dup22dup23dup24dup25dup26dup27dup28dup29dup30dup31dup32dup33dup34dup35dup36dup37dup38dup39" fmla="*/ 5403296 h 5430156"/>
              <a:gd name="connsiteX3dup0dup1dup2dup3dup4dup5dup6dup7dup8dup9dup10dup11dup12dup13dup14dup15dup16dup17dup18dup19dup20dup21dup22dup23dup24dup25dup26dup27dup28dup29dup30dup31dup32dup33dup34dup35dup36dup37dup38dup39" fmla="*/ 879053 w 4132528"/>
              <a:gd name="connsiteY3dup0dup1dup2dup3dup4dup5dup6dup7dup8dup9dup10dup11dup12dup13dup14dup15dup16dup17dup18dup19dup20dup21dup22dup23dup24dup25dup26dup27dup28dup29dup30dup31dup32dup33dup34dup35dup36dup37dup38dup39" fmla="*/ 5430156 h 5430156"/>
              <a:gd name="connsiteX4dup0dup1dup2dup3dup4dup5dup6dup7dup8dup9dup10dup11dup12dup13dup14dup15dup16dup17dup18dup19dup20dup21dup22dup23dup24dup25dup26dup27dup28dup29dup30dup31dup32dup33dup34dup35dup36dup37dup38dup39" fmla="*/ 171 w 4132528"/>
              <a:gd name="connsiteY4dup0dup1dup2dup3dup4dup5dup6dup7dup8dup9dup10dup11dup12dup13dup14dup15dup16dup17dup18dup19dup20dup21dup22dup23dup24dup25dup26dup27dup28dup29dup30dup31dup32dup33dup34dup35dup36dup37dup38dup39" fmla="*/ 4551274 h 5430156"/>
              <a:gd name="connsiteX5dup0dup1dup2dup3dup4dup5dup6dup7dup8dup9dup10dup11dup12dup13dup14dup15dup16dup17dup18dup19dup20dup21dup22dup23dup24dup25dup26dup27dup28dup29dup30dup31dup32dup33dup34dup35dup36dup37dup38dup39" fmla="*/ 4225 w 4132528"/>
              <a:gd name="connsiteY5dup0dup1dup2dup3dup4dup5dup6dup7dup8dup9dup10dup11dup12dup13dup14dup15dup16dup17dup18dup19dup20dup21dup22dup23dup24dup25dup26dup27dup28dup29dup30dup31dup32dup33dup34dup35dup36dup37dup38dup39" fmla="*/ 56 h 5430156"/>
              <a:gd name="connsiteX0dup0dup1dup2dup3dup4dup5dup6dup7dup8dup9dup10dup11dup12dup13dup14dup15dup16dup17dup18dup19dup20dup21dup22dup23dup24dup25dup26dup27dup28dup29dup30dup31dup32dup33dup34dup35dup36dup37dup38dup39dup40" fmla="*/ 4225 w 4132528"/>
              <a:gd name="connsiteY0dup0dup1dup2dup3dup4dup5dup6dup7dup8dup9dup10dup11dup12dup13dup14dup15dup16dup17dup18dup19dup20dup21dup22dup23dup24dup25dup26dup27dup28dup29dup30dup31dup32dup33dup34dup35dup36dup37dup38dup39dup40" fmla="*/ 56 h 5430156"/>
              <a:gd name="connsiteX1dup0dup1dup2dup3dup4dup5dup6dup7dup8dup9dup10dup11dup12dup13dup14dup15dup16dup17dup18dup19dup20dup21dup22dup23dup24dup25dup26dup27dup28dup29dup30dup31dup32dup33dup34dup35dup36dup37dup38dup39dup40" fmla="*/ 4132528 w 4132528"/>
              <a:gd name="connsiteY1dup0dup1dup2dup3dup4dup5dup6dup7dup8dup9dup10dup11dup12dup13dup14dup15dup16dup17dup18dup19dup20dup21dup22dup23dup24dup25dup26dup27dup28dup29dup30dup31dup32dup33dup34dup35dup36dup37dup38dup39dup40" fmla="*/ 1096637 h 5430156"/>
              <a:gd name="connsiteX2dup0dup1dup2dup3dup4dup5dup6dup7dup8dup9dup10dup11dup12dup13dup14dup15dup16dup17dup18dup19dup20dup21dup22dup23dup24dup25dup26dup27dup28dup29dup30dup31dup32dup33dup34dup35dup36dup37dup38dup39dup40" fmla="*/ 2980858 w 4132528"/>
              <a:gd name="connsiteY2dup0dup1dup2dup3dup4dup5dup6dup7dup8dup9dup10dup11dup12dup13dup14dup15dup16dup17dup18dup19dup20dup21dup22dup23dup24dup25dup26dup27dup28dup29dup30dup31dup32dup33dup34dup35dup36dup37dup38dup39dup40" fmla="*/ 5403296 h 5430156"/>
              <a:gd name="connsiteX3dup0dup1dup2dup3dup4dup5dup6dup7dup8dup9dup10dup11dup12dup13dup14dup15dup16dup17dup18dup19dup20dup21dup22dup23dup24dup25dup26dup27dup28dup29dup30dup31dup32dup33dup34dup35dup36dup37dup38dup39dup40" fmla="*/ 879053 w 4132528"/>
              <a:gd name="connsiteY3dup0dup1dup2dup3dup4dup5dup6dup7dup8dup9dup10dup11dup12dup13dup14dup15dup16dup17dup18dup19dup20dup21dup22dup23dup24dup25dup26dup27dup28dup29dup30dup31dup32dup33dup34dup35dup36dup37dup38dup39dup40" fmla="*/ 5430156 h 5430156"/>
              <a:gd name="connsiteX4dup0dup1dup2dup3dup4dup5dup6dup7dup8dup9dup10dup11dup12dup13dup14dup15dup16dup17dup18dup19dup20dup21dup22dup23dup24dup25dup26dup27dup28dup29dup30dup31dup32dup33dup34dup35dup36dup37dup38dup39dup40" fmla="*/ 171 w 4132528"/>
              <a:gd name="connsiteY4dup0dup1dup2dup3dup4dup5dup6dup7dup8dup9dup10dup11dup12dup13dup14dup15dup16dup17dup18dup19dup20dup21dup22dup23dup24dup25dup26dup27dup28dup29dup30dup31dup32dup33dup34dup35dup36dup37dup38dup39dup40" fmla="*/ 4551274 h 5430156"/>
              <a:gd name="connsiteX5dup0dup1dup2dup3dup4dup5dup6dup7dup8dup9dup10dup11dup12dup13dup14dup15dup16dup17dup18dup19dup20dup21dup22dup23dup24dup25dup26dup27dup28dup29dup30dup31dup32dup33dup34dup35dup36dup37dup38dup39dup40" fmla="*/ 4225 w 4132528"/>
              <a:gd name="connsiteY5dup0dup1dup2dup3dup4dup5dup6dup7dup8dup9dup10dup11dup12dup13dup14dup15dup16dup17dup18dup19dup20dup21dup22dup23dup24dup25dup26dup27dup28dup29dup30dup31dup32dup33dup34dup35dup36dup37dup38dup39dup40" fmla="*/ 56 h 5430156"/>
              <a:gd name="connsiteX0dup0dup1dup2dup3dup4dup5dup6dup7dup8dup9dup10dup11dup12dup13dup14dup15dup16dup17dup18dup19dup20dup21dup22dup23dup24dup25dup26dup27dup28dup29dup30dup31dup32dup33dup34dup35dup36dup37dup38dup39dup40dup41" fmla="*/ 3903 w 4226287"/>
              <a:gd name="connsiteY0dup0dup1dup2dup3dup4dup5dup6dup7dup8dup9dup10dup11dup12dup13dup14dup15dup16dup17dup18dup19dup20dup21dup22dup23dup24dup25dup26dup27dup28dup29dup30dup31dup32dup33dup34dup35dup36dup37dup38dup39dup40dup41" fmla="*/ 253 h 5425751"/>
              <a:gd name="connsiteX1dup0dup1dup2dup3dup4dup5dup6dup7dup8dup9dup10dup11dup12dup13dup14dup15dup16dup17dup18dup19dup20dup21dup22dup23dup24dup25dup26dup27dup28dup29dup30dup31dup32dup33dup34dup35dup36dup37dup38dup39dup40dup41" fmla="*/ 4133431 w 4226287"/>
              <a:gd name="connsiteY1dup0dup1dup2dup3dup4dup5dup6dup7dup8dup9dup10dup11dup12dup13dup14dup15dup16dup17dup18dup19dup20dup21dup22dup23dup24dup25dup26dup27dup28dup29dup30dup31dup32dup33dup34dup35dup36dup37dup38dup39dup40dup41" fmla="*/ 1092232 h 5425751"/>
              <a:gd name="connsiteX2dup0dup1dup2dup3dup4dup5dup6dup7dup8dup9dup10dup11dup12dup13dup14dup15dup16dup17dup18dup19dup20dup21dup22dup23dup24dup25dup26dup27dup28dup29dup30dup31dup32dup33dup34dup35dup36dup37dup38dup39dup40dup41" fmla="*/ 2981761 w 4226287"/>
              <a:gd name="connsiteY2dup0dup1dup2dup3dup4dup5dup6dup7dup8dup9dup10dup11dup12dup13dup14dup15dup16dup17dup18dup19dup20dup21dup22dup23dup24dup25dup26dup27dup28dup29dup30dup31dup32dup33dup34dup35dup36dup37dup38dup39dup40dup41" fmla="*/ 5398891 h 5425751"/>
              <a:gd name="connsiteX3dup0dup1dup2dup3dup4dup5dup6dup7dup8dup9dup10dup11dup12dup13dup14dup15dup16dup17dup18dup19dup20dup21dup22dup23dup24dup25dup26dup27dup28dup29dup30dup31dup32dup33dup34dup35dup36dup37dup38dup39dup40dup41" fmla="*/ 879956 w 4226287"/>
              <a:gd name="connsiteY3dup0dup1dup2dup3dup4dup5dup6dup7dup8dup9dup10dup11dup12dup13dup14dup15dup16dup17dup18dup19dup20dup21dup22dup23dup24dup25dup26dup27dup28dup29dup30dup31dup32dup33dup34dup35dup36dup37dup38dup39dup40dup41" fmla="*/ 5425751 h 5425751"/>
              <a:gd name="connsiteX4dup0dup1dup2dup3dup4dup5dup6dup7dup8dup9dup10dup11dup12dup13dup14dup15dup16dup17dup18dup19dup20dup21dup22dup23dup24dup25dup26dup27dup28dup29dup30dup31dup32dup33dup34dup35dup36dup37dup38dup39dup40dup41" fmla="*/ 1074 w 4226287"/>
              <a:gd name="connsiteY4dup0dup1dup2dup3dup4dup5dup6dup7dup8dup9dup10dup11dup12dup13dup14dup15dup16dup17dup18dup19dup20dup21dup22dup23dup24dup25dup26dup27dup28dup29dup30dup31dup32dup33dup34dup35dup36dup37dup38dup39dup40dup41" fmla="*/ 4546869 h 5425751"/>
              <a:gd name="connsiteX5dup0dup1dup2dup3dup4dup5dup6dup7dup8dup9dup10dup11dup12dup13dup14dup15dup16dup17dup18dup19dup20dup21dup22dup23dup24dup25dup26dup27dup28dup29dup30dup31dup32dup33dup34dup35dup36dup37dup38dup39dup40dup41" fmla="*/ 3903 w 4226287"/>
              <a:gd name="connsiteY5dup0dup1dup2dup3dup4dup5dup6dup7dup8dup9dup10dup11dup12dup13dup14dup15dup16dup17dup18dup19dup20dup21dup22dup23dup24dup25dup26dup27dup28dup29dup30dup31dup32dup33dup34dup35dup36dup37dup38dup39dup40dup41" fmla="*/ 253 h 5425751"/>
              <a:gd name="connsiteX0dup0dup1dup2dup3dup4dup5dup6dup7dup8dup9dup10dup11dup12dup13dup14dup15dup16dup17dup18dup19dup20dup21dup22dup23dup24dup25dup26dup27dup28dup29dup30dup31dup32dup33dup34dup35dup36dup37dup38dup39dup40dup41dup42" fmla="*/ 2829 w 4225213"/>
              <a:gd name="connsiteY0dup0dup1dup2dup3dup4dup5dup6dup7dup8dup9dup10dup11dup12dup13dup14dup15dup16dup17dup18dup19dup20dup21dup22dup23dup24dup25dup26dup27dup28dup29dup30dup31dup32dup33dup34dup35dup36dup37dup38dup39dup40dup41dup42" fmla="*/ 253 h 5425751"/>
              <a:gd name="connsiteX1dup0dup1dup2dup3dup4dup5dup6dup7dup8dup9dup10dup11dup12dup13dup14dup15dup16dup17dup18dup19dup20dup21dup22dup23dup24dup25dup26dup27dup28dup29dup30dup31dup32dup33dup34dup35dup36dup37dup38dup39dup40dup41dup42" fmla="*/ 4132357 w 4225213"/>
              <a:gd name="connsiteY1dup0dup1dup2dup3dup4dup5dup6dup7dup8dup9dup10dup11dup12dup13dup14dup15dup16dup17dup18dup19dup20dup21dup22dup23dup24dup25dup26dup27dup28dup29dup30dup31dup32dup33dup34dup35dup36dup37dup38dup39dup40dup41dup42" fmla="*/ 1092232 h 5425751"/>
              <a:gd name="connsiteX2dup0dup1dup2dup3dup4dup5dup6dup7dup8dup9dup10dup11dup12dup13dup14dup15dup16dup17dup18dup19dup20dup21dup22dup23dup24dup25dup26dup27dup28dup29dup30dup31dup32dup33dup34dup35dup36dup37dup38dup39dup40dup41dup42" fmla="*/ 2980687 w 4225213"/>
              <a:gd name="connsiteY2dup0dup1dup2dup3dup4dup5dup6dup7dup8dup9dup10dup11dup12dup13dup14dup15dup16dup17dup18dup19dup20dup21dup22dup23dup24dup25dup26dup27dup28dup29dup30dup31dup32dup33dup34dup35dup36dup37dup38dup39dup40dup41dup42" fmla="*/ 5398891 h 5425751"/>
              <a:gd name="connsiteX3dup0dup1dup2dup3dup4dup5dup6dup7dup8dup9dup10dup11dup12dup13dup14dup15dup16dup17dup18dup19dup20dup21dup22dup23dup24dup25dup26dup27dup28dup29dup30dup31dup32dup33dup34dup35dup36dup37dup38dup39dup40dup41dup42" fmla="*/ 878882 w 4225213"/>
              <a:gd name="connsiteY3dup0dup1dup2dup3dup4dup5dup6dup7dup8dup9dup10dup11dup12dup13dup14dup15dup16dup17dup18dup19dup20dup21dup22dup23dup24dup25dup26dup27dup28dup29dup30dup31dup32dup33dup34dup35dup36dup37dup38dup39dup40dup41dup42" fmla="*/ 5425751 h 5425751"/>
              <a:gd name="connsiteX4dup0dup1dup2dup3dup4dup5dup6dup7dup8dup9dup10dup11dup12dup13dup14dup15dup16dup17dup18dup19dup20dup21dup22dup23dup24dup25dup26dup27dup28dup29dup30dup31dup32dup33dup34dup35dup36dup37dup38dup39dup40dup41dup42" fmla="*/ 0 w 4225213"/>
              <a:gd name="connsiteY4dup0dup1dup2dup3dup4dup5dup6dup7dup8dup9dup10dup11dup12dup13dup14dup15dup16dup17dup18dup19dup20dup21dup22dup23dup24dup25dup26dup27dup28dup29dup30dup31dup32dup33dup34dup35dup36dup37dup38dup39dup40dup41dup42" fmla="*/ 4546869 h 5425751"/>
              <a:gd name="connsiteX5dup0dup1dup2dup3dup4dup5dup6dup7dup8dup9dup10dup11dup12dup13dup14dup15dup16dup17dup18dup19dup20dup21dup22dup23dup24dup25dup26dup27dup28dup29dup30dup31dup32dup33dup34dup35dup36dup37dup38dup39dup40dup41dup42" fmla="*/ 2829 w 4225213"/>
              <a:gd name="connsiteY5dup0dup1dup2dup3dup4dup5dup6dup7dup8dup9dup10dup11dup12dup13dup14dup15dup16dup17dup18dup19dup20dup21dup22dup23dup24dup25dup26dup27dup28dup29dup30dup31dup32dup33dup34dup35dup36dup37dup38dup39dup40dup41dup42" fmla="*/ 253 h 5425751"/>
              <a:gd name="connsiteX0dup0dup1dup2dup3dup4dup5dup6dup7dup8dup9dup10dup11dup12dup13dup14dup15dup16dup17dup18dup19dup20dup21dup22dup23dup24dup25dup26dup27dup28dup29dup30dup31dup32dup33dup34dup35dup36dup37dup38dup39dup40dup41dup42dup43" fmla="*/ 2829 w 4132357"/>
              <a:gd name="connsiteY0dup0dup1dup2dup3dup4dup5dup6dup7dup8dup9dup10dup11dup12dup13dup14dup15dup16dup17dup18dup19dup20dup21dup22dup23dup24dup25dup26dup27dup28dup29dup30dup31dup32dup33dup34dup35dup36dup37dup38dup39dup40dup41dup42dup43" fmla="*/ 48 h 5425546"/>
              <a:gd name="connsiteX1dup0dup1dup2dup3dup4dup5dup6dup7dup8dup9dup10dup11dup12dup13dup14dup15dup16dup17dup18dup19dup20dup21dup22dup23dup24dup25dup26dup27dup28dup29dup30dup31dup32dup33dup34dup35dup36dup37dup38dup39dup40dup41dup42dup43" fmla="*/ 4132357 w 4132357"/>
              <a:gd name="connsiteY1dup0dup1dup2dup3dup4dup5dup6dup7dup8dup9dup10dup11dup12dup13dup14dup15dup16dup17dup18dup19dup20dup21dup22dup23dup24dup25dup26dup27dup28dup29dup30dup31dup32dup33dup34dup35dup36dup37dup38dup39dup40dup41dup42dup43" fmla="*/ 1092027 h 5425546"/>
              <a:gd name="connsiteX2dup0dup1dup2dup3dup4dup5dup6dup7dup8dup9dup10dup11dup12dup13dup14dup15dup16dup17dup18dup19dup20dup21dup22dup23dup24dup25dup26dup27dup28dup29dup30dup31dup32dup33dup34dup35dup36dup37dup38dup39dup40dup41dup42dup43" fmla="*/ 2980687 w 4132357"/>
              <a:gd name="connsiteY2dup0dup1dup2dup3dup4dup5dup6dup7dup8dup9dup10dup11dup12dup13dup14dup15dup16dup17dup18dup19dup20dup21dup22dup23dup24dup25dup26dup27dup28dup29dup30dup31dup32dup33dup34dup35dup36dup37dup38dup39dup40dup41dup42dup43" fmla="*/ 5398686 h 5425546"/>
              <a:gd name="connsiteX3dup0dup1dup2dup3dup4dup5dup6dup7dup8dup9dup10dup11dup12dup13dup14dup15dup16dup17dup18dup19dup20dup21dup22dup23dup24dup25dup26dup27dup28dup29dup30dup31dup32dup33dup34dup35dup36dup37dup38dup39dup40dup41dup42dup43" fmla="*/ 878882 w 4132357"/>
              <a:gd name="connsiteY3dup0dup1dup2dup3dup4dup5dup6dup7dup8dup9dup10dup11dup12dup13dup14dup15dup16dup17dup18dup19dup20dup21dup22dup23dup24dup25dup26dup27dup28dup29dup30dup31dup32dup33dup34dup35dup36dup37dup38dup39dup40dup41dup42dup43" fmla="*/ 5425546 h 5425546"/>
              <a:gd name="connsiteX4dup0dup1dup2dup3dup4dup5dup6dup7dup8dup9dup10dup11dup12dup13dup14dup15dup16dup17dup18dup19dup20dup21dup22dup23dup24dup25dup26dup27dup28dup29dup30dup31dup32dup33dup34dup35dup36dup37dup38dup39dup40dup41dup42dup43" fmla="*/ 0 w 4132357"/>
              <a:gd name="connsiteY4dup0dup1dup2dup3dup4dup5dup6dup7dup8dup9dup10dup11dup12dup13dup14dup15dup16dup17dup18dup19dup20dup21dup22dup23dup24dup25dup26dup27dup28dup29dup30dup31dup32dup33dup34dup35dup36dup37dup38dup39dup40dup41dup42dup43" fmla="*/ 4546664 h 5425546"/>
              <a:gd name="connsiteX5dup0dup1dup2dup3dup4dup5dup6dup7dup8dup9dup10dup11dup12dup13dup14dup15dup16dup17dup18dup19dup20dup21dup22dup23dup24dup25dup26dup27dup28dup29dup30dup31dup32dup33dup34dup35dup36dup37dup38dup39dup40dup41dup42dup43" fmla="*/ 2829 w 4132357"/>
              <a:gd name="connsiteY5dup0dup1dup2dup3dup4dup5dup6dup7dup8dup9dup10dup11dup12dup13dup14dup15dup16dup17dup18dup19dup20dup21dup22dup23dup24dup25dup26dup27dup28dup29dup30dup31dup32dup33dup34dup35dup36dup37dup38dup39dup40dup41dup42dup43" fmla="*/ 48 h 5425546"/>
              <a:gd name="connsiteX0dup0dup1dup2dup3dup4dup5dup6dup7dup8dup9dup10dup11dup12dup13dup14dup15dup16dup17dup18dup19dup20dup21dup22dup23dup24dup25dup26dup27dup28dup29dup30dup31dup32dup33dup34dup35dup36dup37dup38dup39dup40dup41dup42dup43dup44" fmla="*/ 2829 w 4132360"/>
              <a:gd name="connsiteY0dup0dup1dup2dup3dup4dup5dup6dup7dup8dup9dup10dup11dup12dup13dup14dup15dup16dup17dup18dup19dup20dup21dup22dup23dup24dup25dup26dup27dup28dup29dup30dup31dup32dup33dup34dup35dup36dup37dup38dup39dup40dup41dup42dup43dup44" fmla="*/ 48 h 5425546"/>
              <a:gd name="connsiteX1dup0dup1dup2dup3dup4dup5dup6dup7dup8dup9dup10dup11dup12dup13dup14dup15dup16dup17dup18dup19dup20dup21dup22dup23dup24dup25dup26dup27dup28dup29dup30dup31dup32dup33dup34dup35dup36dup37dup38dup39dup40dup41dup42dup43dup44" fmla="*/ 4132357 w 4132360"/>
              <a:gd name="connsiteY1dup0dup1dup2dup3dup4dup5dup6dup7dup8dup9dup10dup11dup12dup13dup14dup15dup16dup17dup18dup19dup20dup21dup22dup23dup24dup25dup26dup27dup28dup29dup30dup31dup32dup33dup34dup35dup36dup37dup38dup39dup40dup41dup42dup43dup44" fmla="*/ 1092027 h 5425546"/>
              <a:gd name="connsiteX2dup0dup1dup2dup3dup4dup5dup6dup7dup8dup9dup10dup11dup12dup13dup14dup15dup16dup17dup18dup19dup20dup21dup22dup23dup24dup25dup26dup27dup28dup29dup30dup31dup32dup33dup34dup35dup36dup37dup38dup39dup40dup41dup42dup43dup44" fmla="*/ 2980687 w 4132360"/>
              <a:gd name="connsiteY2dup0dup1dup2dup3dup4dup5dup6dup7dup8dup9dup10dup11dup12dup13dup14dup15dup16dup17dup18dup19dup20dup21dup22dup23dup24dup25dup26dup27dup28dup29dup30dup31dup32dup33dup34dup35dup36dup37dup38dup39dup40dup41dup42dup43dup44" fmla="*/ 5398686 h 5425546"/>
              <a:gd name="connsiteX3dup0dup1dup2dup3dup4dup5dup6dup7dup8dup9dup10dup11dup12dup13dup14dup15dup16dup17dup18dup19dup20dup21dup22dup23dup24dup25dup26dup27dup28dup29dup30dup31dup32dup33dup34dup35dup36dup37dup38dup39dup40dup41dup42dup43dup44" fmla="*/ 878882 w 4132360"/>
              <a:gd name="connsiteY3dup0dup1dup2dup3dup4dup5dup6dup7dup8dup9dup10dup11dup12dup13dup14dup15dup16dup17dup18dup19dup20dup21dup22dup23dup24dup25dup26dup27dup28dup29dup30dup31dup32dup33dup34dup35dup36dup37dup38dup39dup40dup41dup42dup43dup44" fmla="*/ 5425546 h 5425546"/>
              <a:gd name="connsiteX4dup0dup1dup2dup3dup4dup5dup6dup7dup8dup9dup10dup11dup12dup13dup14dup15dup16dup17dup18dup19dup20dup21dup22dup23dup24dup25dup26dup27dup28dup29dup30dup31dup32dup33dup34dup35dup36dup37dup38dup39dup40dup41dup42dup43dup44" fmla="*/ 0 w 4132360"/>
              <a:gd name="connsiteY4dup0dup1dup2dup3dup4dup5dup6dup7dup8dup9dup10dup11dup12dup13dup14dup15dup16dup17dup18dup19dup20dup21dup22dup23dup24dup25dup26dup27dup28dup29dup30dup31dup32dup33dup34dup35dup36dup37dup38dup39dup40dup41dup42dup43dup44" fmla="*/ 4546664 h 5425546"/>
              <a:gd name="connsiteX5dup0dup1dup2dup3dup4dup5dup6dup7dup8dup9dup10dup11dup12dup13dup14dup15dup16dup17dup18dup19dup20dup21dup22dup23dup24dup25dup26dup27dup28dup29dup30dup31dup32dup33dup34dup35dup36dup37dup38dup39dup40dup41dup42dup43dup44" fmla="*/ 2829 w 4132360"/>
              <a:gd name="connsiteY5dup0dup1dup2dup3dup4dup5dup6dup7dup8dup9dup10dup11dup12dup13dup14dup15dup16dup17dup18dup19dup20dup21dup22dup23dup24dup25dup26dup27dup28dup29dup30dup31dup32dup33dup34dup35dup36dup37dup38dup39dup40dup41dup42dup43dup44" fmla="*/ 48 h 5425546"/>
              <a:gd name="connsiteX0dup0dup1dup2dup3dup4dup5dup6dup7dup8dup9dup10dup11dup12dup13dup14dup15dup16dup17dup18dup19dup20dup21dup22dup23dup24dup25dup26dup27dup28dup29dup30dup31dup32dup33dup34dup35dup36dup37dup38dup39dup40dup41dup42dup43dup44dup45" fmla="*/ 2829 w 4132357"/>
              <a:gd name="connsiteY0dup0dup1dup2dup3dup4dup5dup6dup7dup8dup9dup10dup11dup12dup13dup14dup15dup16dup17dup18dup19dup20dup21dup22dup23dup24dup25dup26dup27dup28dup29dup30dup31dup32dup33dup34dup35dup36dup37dup38dup39dup40dup41dup42dup43dup44dup45" fmla="*/ 48 h 5425546"/>
              <a:gd name="connsiteX1dup0dup1dup2dup3dup4dup5dup6dup7dup8dup9dup10dup11dup12dup13dup14dup15dup16dup17dup18dup19dup20dup21dup22dup23dup24dup25dup26dup27dup28dup29dup30dup31dup32dup33dup34dup35dup36dup37dup38dup39dup40dup41dup42dup43dup44dup45" fmla="*/ 4132357 w 4132357"/>
              <a:gd name="connsiteY1dup0dup1dup2dup3dup4dup5dup6dup7dup8dup9dup10dup11dup12dup13dup14dup15dup16dup17dup18dup19dup20dup21dup22dup23dup24dup25dup26dup27dup28dup29dup30dup31dup32dup33dup34dup35dup36dup37dup38dup39dup40dup41dup42dup43dup44dup45" fmla="*/ 1092027 h 5425546"/>
              <a:gd name="connsiteX2dup0dup1dup2dup3dup4dup5dup6dup7dup8dup9dup10dup11dup12dup13dup14dup15dup16dup17dup18dup19dup20dup21dup22dup23dup24dup25dup26dup27dup28dup29dup30dup31dup32dup33dup34dup35dup36dup37dup38dup39dup40dup41dup42dup43dup44dup45" fmla="*/ 2980687 w 4132357"/>
              <a:gd name="connsiteY2dup0dup1dup2dup3dup4dup5dup6dup7dup8dup9dup10dup11dup12dup13dup14dup15dup16dup17dup18dup19dup20dup21dup22dup23dup24dup25dup26dup27dup28dup29dup30dup31dup32dup33dup34dup35dup36dup37dup38dup39dup40dup41dup42dup43dup44dup45" fmla="*/ 5398686 h 5425546"/>
              <a:gd name="connsiteX3dup0dup1dup2dup3dup4dup5dup6dup7dup8dup9dup10dup11dup12dup13dup14dup15dup16dup17dup18dup19dup20dup21dup22dup23dup24dup25dup26dup27dup28dup29dup30dup31dup32dup33dup34dup35dup36dup37dup38dup39dup40dup41dup42dup43dup44dup45" fmla="*/ 878882 w 4132357"/>
              <a:gd name="connsiteY3dup0dup1dup2dup3dup4dup5dup6dup7dup8dup9dup10dup11dup12dup13dup14dup15dup16dup17dup18dup19dup20dup21dup22dup23dup24dup25dup26dup27dup28dup29dup30dup31dup32dup33dup34dup35dup36dup37dup38dup39dup40dup41dup42dup43dup44dup45" fmla="*/ 5425546 h 5425546"/>
              <a:gd name="connsiteX4dup0dup1dup2dup3dup4dup5dup6dup7dup8dup9dup10dup11dup12dup13dup14dup15dup16dup17dup18dup19dup20dup21dup22dup23dup24dup25dup26dup27dup28dup29dup30dup31dup32dup33dup34dup35dup36dup37dup38dup39dup40dup41dup42dup43dup44dup45" fmla="*/ 0 w 4132357"/>
              <a:gd name="connsiteY4dup0dup1dup2dup3dup4dup5dup6dup7dup8dup9dup10dup11dup12dup13dup14dup15dup16dup17dup18dup19dup20dup21dup22dup23dup24dup25dup26dup27dup28dup29dup30dup31dup32dup33dup34dup35dup36dup37dup38dup39dup40dup41dup42dup43dup44dup45" fmla="*/ 4546664 h 5425546"/>
              <a:gd name="connsiteX5dup0dup1dup2dup3dup4dup5dup6dup7dup8dup9dup10dup11dup12dup13dup14dup15dup16dup17dup18dup19dup20dup21dup22dup23dup24dup25dup26dup27dup28dup29dup30dup31dup32dup33dup34dup35dup36dup37dup38dup39dup40dup41dup42dup43dup44dup45" fmla="*/ 2829 w 4132357"/>
              <a:gd name="connsiteY5dup0dup1dup2dup3dup4dup5dup6dup7dup8dup9dup10dup11dup12dup13dup14dup15dup16dup17dup18dup19dup20dup21dup22dup23dup24dup25dup26dup27dup28dup29dup30dup31dup32dup33dup34dup35dup36dup37dup38dup39dup40dup41dup42dup43dup44dup45" fmla="*/ 48 h 5425546"/>
              <a:gd name="connsiteX0dup0dup1dup2dup3dup4dup5dup6dup7dup8dup9dup10dup11dup12dup13dup14dup15dup16dup17dup18dup19dup20dup21dup22dup23dup24dup25dup26dup27dup28dup29dup30dup31dup32dup33dup34dup35dup36dup37dup38dup39dup40dup41dup42dup43dup44dup45dup46" fmla="*/ 5280 w 4225092"/>
              <a:gd name="connsiteY0dup0dup1dup2dup3dup4dup5dup6dup7dup8dup9dup10dup11dup12dup13dup14dup15dup16dup17dup18dup19dup20dup21dup22dup23dup24dup25dup26dup27dup28dup29dup30dup31dup32dup33dup34dup35dup36dup37dup38dup39dup40dup41dup42dup43dup44dup45dup46" fmla="*/ 243 h 5434947"/>
              <a:gd name="connsiteX1dup0dup1dup2dup3dup4dup5dup6dup7dup8dup9dup10dup11dup12dup13dup14dup15dup16dup17dup18dup19dup20dup21dup22dup23dup24dup25dup26dup27dup28dup29dup30dup31dup32dup33dup34dup35dup36dup37dup38dup39dup40dup41dup42dup43dup44dup45dup46" fmla="*/ 4132357 w 4225092"/>
              <a:gd name="connsiteY1dup0dup1dup2dup3dup4dup5dup6dup7dup8dup9dup10dup11dup12dup13dup14dup15dup16dup17dup18dup19dup20dup21dup22dup23dup24dup25dup26dup27dup28dup29dup30dup31dup32dup33dup34dup35dup36dup37dup38dup39dup40dup41dup42dup43dup44dup45dup46" fmla="*/ 1101428 h 5434947"/>
              <a:gd name="connsiteX2dup0dup1dup2dup3dup4dup5dup6dup7dup8dup9dup10dup11dup12dup13dup14dup15dup16dup17dup18dup19dup20dup21dup22dup23dup24dup25dup26dup27dup28dup29dup30dup31dup32dup33dup34dup35dup36dup37dup38dup39dup40dup41dup42dup43dup44dup45dup46" fmla="*/ 2980687 w 4225092"/>
              <a:gd name="connsiteY2dup0dup1dup2dup3dup4dup5dup6dup7dup8dup9dup10dup11dup12dup13dup14dup15dup16dup17dup18dup19dup20dup21dup22dup23dup24dup25dup26dup27dup28dup29dup30dup31dup32dup33dup34dup35dup36dup37dup38dup39dup40dup41dup42dup43dup44dup45dup46" fmla="*/ 5408087 h 5434947"/>
              <a:gd name="connsiteX3dup0dup1dup2dup3dup4dup5dup6dup7dup8dup9dup10dup11dup12dup13dup14dup15dup16dup17dup18dup19dup20dup21dup22dup23dup24dup25dup26dup27dup28dup29dup30dup31dup32dup33dup34dup35dup36dup37dup38dup39dup40dup41dup42dup43dup44dup45dup46" fmla="*/ 878882 w 4225092"/>
              <a:gd name="connsiteY3dup0dup1dup2dup3dup4dup5dup6dup7dup8dup9dup10dup11dup12dup13dup14dup15dup16dup17dup18dup19dup20dup21dup22dup23dup24dup25dup26dup27dup28dup29dup30dup31dup32dup33dup34dup35dup36dup37dup38dup39dup40dup41dup42dup43dup44dup45dup46" fmla="*/ 5434947 h 5434947"/>
              <a:gd name="connsiteX4dup0dup1dup2dup3dup4dup5dup6dup7dup8dup9dup10dup11dup12dup13dup14dup15dup16dup17dup18dup19dup20dup21dup22dup23dup24dup25dup26dup27dup28dup29dup30dup31dup32dup33dup34dup35dup36dup37dup38dup39dup40dup41dup42dup43dup44dup45dup46" fmla="*/ 0 w 4225092"/>
              <a:gd name="connsiteY4dup0dup1dup2dup3dup4dup5dup6dup7dup8dup9dup10dup11dup12dup13dup14dup15dup16dup17dup18dup19dup20dup21dup22dup23dup24dup25dup26dup27dup28dup29dup30dup31dup32dup33dup34dup35dup36dup37dup38dup39dup40dup41dup42dup43dup44dup45dup46" fmla="*/ 4556065 h 5434947"/>
              <a:gd name="connsiteX5dup0dup1dup2dup3dup4dup5dup6dup7dup8dup9dup10dup11dup12dup13dup14dup15dup16dup17dup18dup19dup20dup21dup22dup23dup24dup25dup26dup27dup28dup29dup30dup31dup32dup33dup34dup35dup36dup37dup38dup39dup40dup41dup42dup43dup44dup45dup46" fmla="*/ 5280 w 4225092"/>
              <a:gd name="connsiteY5dup0dup1dup2dup3dup4dup5dup6dup7dup8dup9dup10dup11dup12dup13dup14dup15dup16dup17dup18dup19dup20dup21dup22dup23dup24dup25dup26dup27dup28dup29dup30dup31dup32dup33dup34dup35dup36dup37dup38dup39dup40dup41dup42dup43dup44dup45dup46" fmla="*/ 243 h 5434947"/>
              <a:gd name="connsiteX0dup0dup1dup2dup3dup4dup5dup6dup7dup8dup9dup10dup11dup12dup13dup14dup15dup16dup17dup18dup19dup20dup21dup22dup23dup24dup25dup26dup27dup28dup29dup30dup31dup32dup33dup34dup35dup36dup37dup38dup39dup40dup41dup42dup43dup44dup45dup46dup47" fmla="*/ 5280 w 4132358"/>
              <a:gd name="connsiteY0dup0dup1dup2dup3dup4dup5dup6dup7dup8dup9dup10dup11dup12dup13dup14dup15dup16dup17dup18dup19dup20dup21dup22dup23dup24dup25dup26dup27dup28dup29dup30dup31dup32dup33dup34dup35dup36dup37dup38dup39dup40dup41dup42dup43dup44dup45dup46dup47" fmla="*/ 49 h 5434753"/>
              <a:gd name="connsiteX1dup0dup1dup2dup3dup4dup5dup6dup7dup8dup9dup10dup11dup12dup13dup14dup15dup16dup17dup18dup19dup20dup21dup22dup23dup24dup25dup26dup27dup28dup29dup30dup31dup32dup33dup34dup35dup36dup37dup38dup39dup40dup41dup42dup43dup44dup45dup46dup47" fmla="*/ 4132357 w 4132358"/>
              <a:gd name="connsiteY1dup0dup1dup2dup3dup4dup5dup6dup7dup8dup9dup10dup11dup12dup13dup14dup15dup16dup17dup18dup19dup20dup21dup22dup23dup24dup25dup26dup27dup28dup29dup30dup31dup32dup33dup34dup35dup36dup37dup38dup39dup40dup41dup42dup43dup44dup45dup46dup47" fmla="*/ 1101234 h 5434753"/>
              <a:gd name="connsiteX2dup0dup1dup2dup3dup4dup5dup6dup7dup8dup9dup10dup11dup12dup13dup14dup15dup16dup17dup18dup19dup20dup21dup22dup23dup24dup25dup26dup27dup28dup29dup30dup31dup32dup33dup34dup35dup36dup37dup38dup39dup40dup41dup42dup43dup44dup45dup46dup47" fmla="*/ 2980687 w 4132358"/>
              <a:gd name="connsiteY2dup0dup1dup2dup3dup4dup5dup6dup7dup8dup9dup10dup11dup12dup13dup14dup15dup16dup17dup18dup19dup20dup21dup22dup23dup24dup25dup26dup27dup28dup29dup30dup31dup32dup33dup34dup35dup36dup37dup38dup39dup40dup41dup42dup43dup44dup45dup46dup47" fmla="*/ 5407893 h 5434753"/>
              <a:gd name="connsiteX3dup0dup1dup2dup3dup4dup5dup6dup7dup8dup9dup10dup11dup12dup13dup14dup15dup16dup17dup18dup19dup20dup21dup22dup23dup24dup25dup26dup27dup28dup29dup30dup31dup32dup33dup34dup35dup36dup37dup38dup39dup40dup41dup42dup43dup44dup45dup46dup47" fmla="*/ 878882 w 4132358"/>
              <a:gd name="connsiteY3dup0dup1dup2dup3dup4dup5dup6dup7dup8dup9dup10dup11dup12dup13dup14dup15dup16dup17dup18dup19dup20dup21dup22dup23dup24dup25dup26dup27dup28dup29dup30dup31dup32dup33dup34dup35dup36dup37dup38dup39dup40dup41dup42dup43dup44dup45dup46dup47" fmla="*/ 5434753 h 5434753"/>
              <a:gd name="connsiteX4dup0dup1dup2dup3dup4dup5dup6dup7dup8dup9dup10dup11dup12dup13dup14dup15dup16dup17dup18dup19dup20dup21dup22dup23dup24dup25dup26dup27dup28dup29dup30dup31dup32dup33dup34dup35dup36dup37dup38dup39dup40dup41dup42dup43dup44dup45dup46dup47" fmla="*/ 0 w 4132358"/>
              <a:gd name="connsiteY4dup0dup1dup2dup3dup4dup5dup6dup7dup8dup9dup10dup11dup12dup13dup14dup15dup16dup17dup18dup19dup20dup21dup22dup23dup24dup25dup26dup27dup28dup29dup30dup31dup32dup33dup34dup35dup36dup37dup38dup39dup40dup41dup42dup43dup44dup45dup46dup47" fmla="*/ 4555871 h 5434753"/>
              <a:gd name="connsiteX5dup0dup1dup2dup3dup4dup5dup6dup7dup8dup9dup10dup11dup12dup13dup14dup15dup16dup17dup18dup19dup20dup21dup22dup23dup24dup25dup26dup27dup28dup29dup30dup31dup32dup33dup34dup35dup36dup37dup38dup39dup40dup41dup42dup43dup44dup45dup46dup47" fmla="*/ 5280 w 4132358"/>
              <a:gd name="connsiteY5dup0dup1dup2dup3dup4dup5dup6dup7dup8dup9dup10dup11dup12dup13dup14dup15dup16dup17dup18dup19dup20dup21dup22dup23dup24dup25dup26dup27dup28dup29dup30dup31dup32dup33dup34dup35dup36dup37dup38dup39dup40dup41dup42dup43dup44dup45dup46dup47" fmla="*/ 49 h 5434753"/>
              <a:gd name="connsiteX0dup0dup1dup2dup3dup4dup5dup6dup7dup8dup9dup10dup11dup12dup13dup14dup15dup16dup17dup18dup19dup20dup21dup22dup23dup24dup25dup26dup27dup28dup29dup30dup31dup32dup33dup34dup35dup36dup37dup38dup39dup40dup41dup42dup43dup44dup45dup46dup47dup48" fmla="*/ 5280 w 4132377"/>
              <a:gd name="connsiteY0dup0dup1dup2dup3dup4dup5dup6dup7dup8dup9dup10dup11dup12dup13dup14dup15dup16dup17dup18dup19dup20dup21dup22dup23dup24dup25dup26dup27dup28dup29dup30dup31dup32dup33dup34dup35dup36dup37dup38dup39dup40dup41dup42dup43dup44dup45dup46dup47dup48" fmla="*/ 48 h 5434752"/>
              <a:gd name="connsiteX1dup0dup1dup2dup3dup4dup5dup6dup7dup8dup9dup10dup11dup12dup13dup14dup15dup16dup17dup18dup19dup20dup21dup22dup23dup24dup25dup26dup27dup28dup29dup30dup31dup32dup33dup34dup35dup36dup37dup38dup39dup40dup41dup42dup43dup44dup45dup46dup47dup48" fmla="*/ 4132357 w 4132377"/>
              <a:gd name="connsiteY1dup0dup1dup2dup3dup4dup5dup6dup7dup8dup9dup10dup11dup12dup13dup14dup15dup16dup17dup18dup19dup20dup21dup22dup23dup24dup25dup26dup27dup28dup29dup30dup31dup32dup33dup34dup35dup36dup37dup38dup39dup40dup41dup42dup43dup44dup45dup46dup47dup48" fmla="*/ 1101233 h 5434752"/>
              <a:gd name="connsiteX2dup0dup1dup2dup3dup4dup5dup6dup7dup8dup9dup10dup11dup12dup13dup14dup15dup16dup17dup18dup19dup20dup21dup22dup23dup24dup25dup26dup27dup28dup29dup30dup31dup32dup33dup34dup35dup36dup37dup38dup39dup40dup41dup42dup43dup44dup45dup46dup47dup48" fmla="*/ 2980687 w 4132377"/>
              <a:gd name="connsiteY2dup0dup1dup2dup3dup4dup5dup6dup7dup8dup9dup10dup11dup12dup13dup14dup15dup16dup17dup18dup19dup20dup21dup22dup23dup24dup25dup26dup27dup28dup29dup30dup31dup32dup33dup34dup35dup36dup37dup38dup39dup40dup41dup42dup43dup44dup45dup46dup47dup48" fmla="*/ 5407892 h 5434752"/>
              <a:gd name="connsiteX3dup0dup1dup2dup3dup4dup5dup6dup7dup8dup9dup10dup11dup12dup13dup14dup15dup16dup17dup18dup19dup20dup21dup22dup23dup24dup25dup26dup27dup28dup29dup30dup31dup32dup33dup34dup35dup36dup37dup38dup39dup40dup41dup42dup43dup44dup45dup46dup47dup48" fmla="*/ 878882 w 4132377"/>
              <a:gd name="connsiteY3dup0dup1dup2dup3dup4dup5dup6dup7dup8dup9dup10dup11dup12dup13dup14dup15dup16dup17dup18dup19dup20dup21dup22dup23dup24dup25dup26dup27dup28dup29dup30dup31dup32dup33dup34dup35dup36dup37dup38dup39dup40dup41dup42dup43dup44dup45dup46dup47dup48" fmla="*/ 5434752 h 5434752"/>
              <a:gd name="connsiteX4dup0dup1dup2dup3dup4dup5dup6dup7dup8dup9dup10dup11dup12dup13dup14dup15dup16dup17dup18dup19dup20dup21dup22dup23dup24dup25dup26dup27dup28dup29dup30dup31dup32dup33dup34dup35dup36dup37dup38dup39dup40dup41dup42dup43dup44dup45dup46dup47dup48" fmla="*/ 0 w 4132377"/>
              <a:gd name="connsiteY4dup0dup1dup2dup3dup4dup5dup6dup7dup8dup9dup10dup11dup12dup13dup14dup15dup16dup17dup18dup19dup20dup21dup22dup23dup24dup25dup26dup27dup28dup29dup30dup31dup32dup33dup34dup35dup36dup37dup38dup39dup40dup41dup42dup43dup44dup45dup46dup47dup48" fmla="*/ 4555870 h 5434752"/>
              <a:gd name="connsiteX5dup0dup1dup2dup3dup4dup5dup6dup7dup8dup9dup10dup11dup12dup13dup14dup15dup16dup17dup18dup19dup20dup21dup22dup23dup24dup25dup26dup27dup28dup29dup30dup31dup32dup33dup34dup35dup36dup37dup38dup39dup40dup41dup42dup43dup44dup45dup46dup47dup48" fmla="*/ 5280 w 4132377"/>
              <a:gd name="connsiteY5dup0dup1dup2dup3dup4dup5dup6dup7dup8dup9dup10dup11dup12dup13dup14dup15dup16dup17dup18dup19dup20dup21dup22dup23dup24dup25dup26dup27dup28dup29dup30dup31dup32dup33dup34dup35dup36dup37dup38dup39dup40dup41dup42dup43dup44dup45dup46dup47dup48" fmla="*/ 48 h 5434752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" fmla="*/ 5280 w 4132358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" fmla="*/ 48 h 5434752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" fmla="*/ 4132357 w 4132358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" fmla="*/ 1101233 h 5434752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" fmla="*/ 2980687 w 4132358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" fmla="*/ 5407892 h 5434752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" fmla="*/ 878882 w 4132358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" fmla="*/ 5434752 h 5434752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" fmla="*/ 0 w 4132358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" fmla="*/ 4555870 h 5434752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" fmla="*/ 5280 w 4132358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" fmla="*/ 48 h 5434752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" fmla="*/ 5280 w 4132381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" fmla="*/ 48 h 5434752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" fmla="*/ 4132357 w 4132381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" fmla="*/ 1101233 h 5434752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" fmla="*/ 2980687 w 4132381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" fmla="*/ 5407892 h 5434752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" fmla="*/ 878882 w 4132381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" fmla="*/ 5434752 h 5434752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" fmla="*/ 0 w 4132381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" fmla="*/ 4555870 h 5434752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" fmla="*/ 5280 w 4132381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" fmla="*/ 48 h 5434752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" fmla="*/ 5280 w 4132358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" fmla="*/ 48 h 5434752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" fmla="*/ 4132357 w 4132358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" fmla="*/ 1101233 h 5434752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" fmla="*/ 2980687 w 4132358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" fmla="*/ 5407892 h 5434752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" fmla="*/ 878882 w 4132358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" fmla="*/ 5434752 h 5434752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" fmla="*/ 0 w 4132358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" fmla="*/ 4555870 h 5434752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" fmla="*/ 5280 w 4132358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" fmla="*/ 48 h 5434752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" fmla="*/ 5280 w 4224813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" fmla="*/ 244 h 5434948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" fmla="*/ 4132357 w 4224813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" fmla="*/ 1101429 h 5434948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" fmla="*/ 2977773 w 4224813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" fmla="*/ 5409776 h 5434948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" fmla="*/ 878882 w 4224813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" fmla="*/ 5434948 h 5434948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" fmla="*/ 0 w 4224813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" fmla="*/ 4556066 h 5434948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" fmla="*/ 5280 w 4224813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" fmla="*/ 244 h 5434948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" fmla="*/ 5280 w 4518262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" fmla="*/ 244 h 5434948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" fmla="*/ 4132357 w 4518262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" fmla="*/ 1101429 h 5434948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" fmla="*/ 4210300 w 4518262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" fmla="*/ 1642853 h 5434948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" fmla="*/ 2977773 w 4518262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" fmla="*/ 5409776 h 5434948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" fmla="*/ 878882 w 4518262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" fmla="*/ 5434948 h 5434948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" fmla="*/ 0 w 4518262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" fmla="*/ 4556066 h 5434948"/>
              <a:gd name="connsiteX6dup0dup1dup2dup3dup4dup5dup6dup7dup8dup9dup10dup11dup12dup13dup14" fmla="*/ 5280 w 4518262"/>
              <a:gd name="connsiteY6dup0dup1dup2dup3dup4dup5dup6dup7dup8dup9dup10dup11dup12dup13dup14" fmla="*/ 244 h 5434948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" fmla="*/ 5280 w 4331494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" fmla="*/ 87 h 5434791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" fmla="*/ 4132357 w 4331494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" fmla="*/ 1101272 h 5434791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" fmla="*/ 3609185 w 4331494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" fmla="*/ 2992616 h 5434791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" fmla="*/ 2977773 w 4331494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" fmla="*/ 5409619 h 5434791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" fmla="*/ 878882 w 4331494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" fmla="*/ 5434791 h 5434791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" fmla="*/ 0 w 4331494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" fmla="*/ 4555909 h 5434791"/>
              <a:gd name="connsiteX6dup0dup1dup2dup3dup4dup5dup6dup7dup8dup9dup10dup11dup12dup13dup14dup15" fmla="*/ 5280 w 4331494"/>
              <a:gd name="connsiteY6dup0dup1dup2dup3dup4dup5dup6dup7dup8dup9dup10dup11dup12dup13dup14dup15" fmla="*/ 87 h 5434791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" fmla="*/ 5280 w 4331494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" fmla="*/ 87 h 5434791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" fmla="*/ 4132357 w 4331494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" fmla="*/ 1101272 h 5434791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" fmla="*/ 3609185 w 4331494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" fmla="*/ 2992616 h 5434791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" fmla="*/ 2977773 w 4331494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" fmla="*/ 5409619 h 5434791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" fmla="*/ 878882 w 4331494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" fmla="*/ 5434791 h 5434791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" fmla="*/ 0 w 4331494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" fmla="*/ 4555909 h 5434791"/>
              <a:gd name="connsiteX6dup0dup1dup2dup3dup4dup5dup6dup7dup8dup9dup10dup11dup12dup13dup14dup15dup16" fmla="*/ 5280 w 4331494"/>
              <a:gd name="connsiteY6dup0dup1dup2dup3dup4dup5dup6dup7dup8dup9dup10dup11dup12dup13dup14dup15dup16" fmla="*/ 87 h 5434791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" fmla="*/ 5280 w 4358391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" fmla="*/ 87 h 5434791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" fmla="*/ 4132357 w 4358391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" fmla="*/ 1101272 h 5434791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" fmla="*/ 3609185 w 4358391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" fmla="*/ 2992616 h 5434791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" fmla="*/ 2977773 w 4358391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" fmla="*/ 5409619 h 5434791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" fmla="*/ 878882 w 4358391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" fmla="*/ 5434791 h 5434791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" fmla="*/ 0 w 4358391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" fmla="*/ 4555909 h 5434791"/>
              <a:gd name="connsiteX6dup0dup1dup2dup3dup4dup5dup6dup7dup8dup9dup10dup11dup12dup13dup14dup15dup16dup17" fmla="*/ 5280 w 4358391"/>
              <a:gd name="connsiteY6dup0dup1dup2dup3dup4dup5dup6dup7dup8dup9dup10dup11dup12dup13dup14dup15dup16dup17" fmla="*/ 87 h 5434791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" fmla="*/ 5280 w 4307166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" fmla="*/ 87 h 5434791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" fmla="*/ 4132357 w 4307166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" fmla="*/ 1101272 h 5434791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" fmla="*/ 3609185 w 4307166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" fmla="*/ 2992616 h 5434791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" fmla="*/ 2977773 w 4307166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" fmla="*/ 5409619 h 5434791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" fmla="*/ 878882 w 4307166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" fmla="*/ 5434791 h 5434791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" fmla="*/ 0 w 4307166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" fmla="*/ 4555909 h 5434791"/>
              <a:gd name="connsiteX6dup0dup1dup2dup3dup4dup5dup6dup7dup8dup9dup10dup11dup12dup13dup14dup15dup16dup17dup18" fmla="*/ 5280 w 4307166"/>
              <a:gd name="connsiteY6dup0dup1dup2dup3dup4dup5dup6dup7dup8dup9dup10dup11dup12dup13dup14dup15dup16dup17dup18" fmla="*/ 87 h 5434791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" fmla="*/ 5280 w 4307166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" fmla="*/ 87 h 5434791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" fmla="*/ 4132357 w 4307166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" fmla="*/ 1101272 h 5434791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" fmla="*/ 3609185 w 4307166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" fmla="*/ 2992616 h 5434791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" fmla="*/ 2977773 w 4307166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" fmla="*/ 5409619 h 5434791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" fmla="*/ 878882 w 4307166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" fmla="*/ 5434791 h 5434791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" fmla="*/ 0 w 4307166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" fmla="*/ 4555909 h 5434791"/>
              <a:gd name="connsiteX6dup0dup1dup2dup3dup4dup5dup6dup7dup8dup9dup10dup11dup12dup13dup14dup15dup16dup17dup18dup19" fmla="*/ 5280 w 4307166"/>
              <a:gd name="connsiteY6dup0dup1dup2dup3dup4dup5dup6dup7dup8dup9dup10dup11dup12dup13dup14dup15dup16dup17dup18dup19" fmla="*/ 87 h 5434791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" fmla="*/ 5280 w 4159790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" fmla="*/ 84 h 5434788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" fmla="*/ 4132357 w 4159790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" fmla="*/ 1101269 h 5434788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" fmla="*/ 3609185 w 4159790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" fmla="*/ 2992613 h 5434788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" fmla="*/ 2977773 w 4159790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" fmla="*/ 5409616 h 5434788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" fmla="*/ 878882 w 4159790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" fmla="*/ 5434788 h 5434788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" fmla="*/ 0 w 4159790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" fmla="*/ 4555906 h 5434788"/>
              <a:gd name="connsiteX6dup0dup1dup2dup3dup4dup5dup6dup7dup8dup9dup10dup11dup12dup13dup14dup15dup16dup17dup18dup19dup20" fmla="*/ 5280 w 4159790"/>
              <a:gd name="connsiteY6dup0dup1dup2dup3dup4dup5dup6dup7dup8dup9dup10dup11dup12dup13dup14dup15dup16dup17dup18dup19dup20" fmla="*/ 84 h 5434788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" fmla="*/ 5280 w 4139277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" fmla="*/ 48 h 5434752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" fmla="*/ 4132357 w 4139277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" fmla="*/ 1101233 h 5434752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" fmla="*/ 3609185 w 4139277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" fmla="*/ 2992577 h 5434752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" fmla="*/ 2977773 w 4139277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" fmla="*/ 5409580 h 5434752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" fmla="*/ 878882 w 4139277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" fmla="*/ 5434752 h 5434752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" fmla="*/ 0 w 4139277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" fmla="*/ 4555870 h 5434752"/>
              <a:gd name="connsiteX6dup0dup1dup2dup3dup4dup5dup6dup7dup8dup9dup10dup11dup12dup13dup14dup15dup16dup17dup18dup19dup20dup21" fmla="*/ 5280 w 4139277"/>
              <a:gd name="connsiteY6dup0dup1dup2dup3dup4dup5dup6dup7dup8dup9dup10dup11dup12dup13dup14dup15dup16dup17dup18dup19dup20dup21" fmla="*/ 48 h 5434752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" fmla="*/ 5280 w 4132367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" fmla="*/ 48 h 5434752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" fmla="*/ 4132357 w 4132367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" fmla="*/ 1101233 h 5434752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" fmla="*/ 3609185 w 4132367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" fmla="*/ 2992577 h 5434752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" fmla="*/ 2977773 w 4132367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" fmla="*/ 5409580 h 5434752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" fmla="*/ 878882 w 4132367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" fmla="*/ 5434752 h 5434752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" fmla="*/ 0 w 4132367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" fmla="*/ 4555870 h 5434752"/>
              <a:gd name="connsiteX6dup0dup1dup2dup3dup4dup5dup6dup7dup8dup9dup10dup11dup12dup13dup14dup15dup16dup17dup18dup19dup20dup21dup22" fmla="*/ 5280 w 4132367"/>
              <a:gd name="connsiteY6dup0dup1dup2dup3dup4dup5dup6dup7dup8dup9dup10dup11dup12dup13dup14dup15dup16dup17dup18dup19dup20dup21dup22" fmla="*/ 48 h 5434752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" fmla="*/ 5280 w 4233866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" fmla="*/ 86 h 5434790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" fmla="*/ 4132357 w 4233866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" fmla="*/ 1101271 h 5434790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" fmla="*/ 3073433 w 4233866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" fmla="*/ 3000932 h 5434790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" fmla="*/ 2977773 w 4233866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" fmla="*/ 5409618 h 5434790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" fmla="*/ 878882 w 4233866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" fmla="*/ 5434790 h 5434790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" fmla="*/ 0 w 4233866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" fmla="*/ 4555908 h 5434790"/>
              <a:gd name="connsiteX6dup0dup1dup2dup3dup4dup5dup6dup7dup8dup9dup10dup11dup12dup13dup14dup15dup16dup17dup18dup19dup20dup21dup22dup23" fmla="*/ 5280 w 4233866"/>
              <a:gd name="connsiteY6dup0dup1dup2dup3dup4dup5dup6dup7dup8dup9dup10dup11dup12dup13dup14dup15dup16dup17dup18dup19dup20dup21dup22dup23" fmla="*/ 86 h 5434790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" fmla="*/ 5280 w 4235447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" fmla="*/ 86 h 5434790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" fmla="*/ 4132357 w 4235447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" fmla="*/ 1101271 h 5434790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" fmla="*/ 3073433 w 4235447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" fmla="*/ 3000932 h 5434790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" fmla="*/ 2977773 w 4235447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" fmla="*/ 5409618 h 5434790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" fmla="*/ 878882 w 4235447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" fmla="*/ 5434790 h 5434790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" fmla="*/ 0 w 4235447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" fmla="*/ 4555908 h 5434790"/>
              <a:gd name="connsiteX6dup0dup1dup2dup3dup4dup5dup6dup7dup8dup9dup10dup11dup12dup13dup14dup15dup16dup17dup18dup19dup20dup21dup22dup23dup24" fmla="*/ 5280 w 4235447"/>
              <a:gd name="connsiteY6dup0dup1dup2dup3dup4dup5dup6dup7dup8dup9dup10dup11dup12dup13dup14dup15dup16dup17dup18dup19dup20dup21dup22dup23dup24" fmla="*/ 86 h 5434790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" fmla="*/ 5280 w 4264882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" fmla="*/ 94 h 5434798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" fmla="*/ 4132357 w 4264882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" fmla="*/ 1101279 h 5434798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" fmla="*/ 3319158 w 4264882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" fmla="*/ 3287850 h 5434798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" fmla="*/ 2977773 w 4264882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" fmla="*/ 5409626 h 5434798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" fmla="*/ 878882 w 4264882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" fmla="*/ 5434798 h 5434798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" fmla="*/ 0 w 4264882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" fmla="*/ 4555916 h 5434798"/>
              <a:gd name="connsiteX6dup0dup1dup2dup3dup4dup5dup6dup7dup8dup9dup10dup11dup12dup13dup14dup15dup16dup17dup18dup19dup20dup21dup22dup23dup24dup25" fmla="*/ 5280 w 4264882"/>
              <a:gd name="connsiteY6dup0dup1dup2dup3dup4dup5dup6dup7dup8dup9dup10dup11dup12dup13dup14dup15dup16dup17dup18dup19dup20dup21dup22dup23dup24dup25" fmla="*/ 94 h 5434798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" fmla="*/ 5280 w 4291508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" fmla="*/ 97 h 5434801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" fmla="*/ 4132357 w 4291508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" fmla="*/ 1101282 h 5434801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" fmla="*/ 3499033 w 4291508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" fmla="*/ 3406225 h 5434801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" fmla="*/ 2977773 w 4291508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" fmla="*/ 5409629 h 5434801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" fmla="*/ 878882 w 4291508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" fmla="*/ 5434801 h 5434801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" fmla="*/ 0 w 4291508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" fmla="*/ 4555919 h 5434801"/>
              <a:gd name="connsiteX6dup0dup1dup2dup3dup4dup5dup6dup7dup8dup9dup10dup11dup12dup13dup14dup15dup16dup17dup18dup19dup20dup21dup22dup23dup24dup25dup26" fmla="*/ 5280 w 4291508"/>
              <a:gd name="connsiteY6dup0dup1dup2dup3dup4dup5dup6dup7dup8dup9dup10dup11dup12dup13dup14dup15dup16dup17dup18dup19dup20dup21dup22dup23dup24dup25dup26" fmla="*/ 97 h 5434801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" fmla="*/ 5280 w 4188353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" fmla="*/ 33 h 5434737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" fmla="*/ 4132357 w 4188353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" fmla="*/ 1101218 h 5434737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" fmla="*/ 3499033 w 4188353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" fmla="*/ 3406161 h 5434737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" fmla="*/ 2977773 w 4188353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" fmla="*/ 5409565 h 5434737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" fmla="*/ 878882 w 4188353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" fmla="*/ 5434737 h 5434737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" fmla="*/ 0 w 4188353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" fmla="*/ 4555855 h 5434737"/>
              <a:gd name="connsiteX6dup0dup1dup2dup3dup4dup5dup6dup7dup8dup9dup10dup11dup12dup13dup14dup15dup16dup17dup18dup19dup20dup21dup22dup23dup24dup25dup26dup27" fmla="*/ 5280 w 4188353"/>
              <a:gd name="connsiteY6dup0dup1dup2dup3dup4dup5dup6dup7dup8dup9dup10dup11dup12dup13dup14dup15dup16dup17dup18dup19dup20dup21dup22dup23dup24dup25dup26dup27" fmla="*/ 33 h 5434737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" fmla="*/ 5280 w 4132367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" fmla="*/ 46 h 5434750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" fmla="*/ 4132357 w 4132367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" fmla="*/ 1101231 h 5434750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" fmla="*/ 3499033 w 4132367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" fmla="*/ 3406174 h 5434750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" fmla="*/ 2977773 w 4132367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" fmla="*/ 5409578 h 5434750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" fmla="*/ 878882 w 4132367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" fmla="*/ 5434750 h 5434750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" fmla="*/ 0 w 4132367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" fmla="*/ 4555868 h 5434750"/>
              <a:gd name="connsiteX6dup0dup1dup2dup3dup4dup5dup6dup7dup8dup9dup10dup11dup12dup13dup14dup15dup16dup17dup18dup19dup20dup21dup22dup23dup24dup25dup26dup27dup28" fmla="*/ 5280 w 4132367"/>
              <a:gd name="connsiteY6dup0dup1dup2dup3dup4dup5dup6dup7dup8dup9dup10dup11dup12dup13dup14dup15dup16dup17dup18dup19dup20dup21dup22dup23dup24dup25dup26dup27dup28" fmla="*/ 46 h 5434750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" fmla="*/ 5280 w 4293764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" fmla="*/ 97 h 5434801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" fmla="*/ 4132357 w 4293764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" fmla="*/ 1101282 h 5434801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" fmla="*/ 3512839 w 4293764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" fmla="*/ 3409902 h 5434801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" fmla="*/ 2977773 w 4293764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" fmla="*/ 5409629 h 5434801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" fmla="*/ 878882 w 4293764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" fmla="*/ 5434801 h 5434801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" fmla="*/ 0 w 4293764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" fmla="*/ 4555919 h 5434801"/>
              <a:gd name="connsiteX6dup0dup1dup2dup3dup4dup5dup6dup7dup8dup9dup10dup11dup12dup13dup14dup15dup16dup17dup18dup19dup20dup21dup22dup23dup24dup25dup26dup27dup28dup29" fmla="*/ 5280 w 4293764"/>
              <a:gd name="connsiteY6dup0dup1dup2dup3dup4dup5dup6dup7dup8dup9dup10dup11dup12dup13dup14dup15dup16dup17dup18dup19dup20dup21dup22dup23dup24dup25dup26dup27dup28dup29" fmla="*/ 97 h 5434801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" fmla="*/ 5280 w 4292498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" fmla="*/ 97 h 5434801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" fmla="*/ 4132357 w 4292498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" fmla="*/ 1101282 h 5434801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" fmla="*/ 3512839 w 4292498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" fmla="*/ 3409902 h 5434801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" fmla="*/ 2977773 w 4292498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" fmla="*/ 5409629 h 5434801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" fmla="*/ 878882 w 4292498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" fmla="*/ 5434801 h 5434801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" fmla="*/ 0 w 4292498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" fmla="*/ 4555919 h 5434801"/>
              <a:gd name="connsiteX6dup0dup1dup2dup3dup4dup5dup6dup7dup8dup9dup10dup11dup12dup13dup14dup15dup16dup17dup18dup19dup20dup21dup22dup23dup24dup25dup26dup27dup28dup29dup30" fmla="*/ 5280 w 4292498"/>
              <a:gd name="connsiteY6dup0dup1dup2dup3dup4dup5dup6dup7dup8dup9dup10dup11dup12dup13dup14dup15dup16dup17dup18dup19dup20dup21dup22dup23dup24dup25dup26dup27dup28dup29dup30" fmla="*/ 97 h 5434801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" fmla="*/ 5280 w 4132359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" fmla="*/ 49 h 5434753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" fmla="*/ 4132357 w 4132359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" fmla="*/ 1101234 h 5434753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" fmla="*/ 3512839 w 4132359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" fmla="*/ 3409854 h 5434753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" fmla="*/ 2977773 w 4132359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" fmla="*/ 5409581 h 5434753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" fmla="*/ 878882 w 4132359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" fmla="*/ 5434753 h 5434753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" fmla="*/ 0 w 4132359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" fmla="*/ 4555871 h 5434753"/>
              <a:gd name="connsiteX6dup0dup1dup2dup3dup4dup5dup6dup7dup8dup9dup10dup11dup12dup13dup14dup15dup16dup17dup18dup19dup20dup21dup22dup23dup24dup25dup26dup27dup28dup29dup30dup31" fmla="*/ 5280 w 4132359"/>
              <a:gd name="connsiteY6dup0dup1dup2dup3dup4dup5dup6dup7dup8dup9dup10dup11dup12dup13dup14dup15dup16dup17dup18dup19dup20dup21dup22dup23dup24dup25dup26dup27dup28dup29dup30dup31" fmla="*/ 49 h 5434753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" fmla="*/ 5280 w 4132358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" fmla="*/ 49 h 5434753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" fmla="*/ 4132357 w 4132358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" fmla="*/ 1101234 h 5434753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" fmla="*/ 3512839 w 4132358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" fmla="*/ 3409854 h 5434753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" fmla="*/ 2977773 w 4132358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" fmla="*/ 5409581 h 5434753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" fmla="*/ 878882 w 4132358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" fmla="*/ 5434753 h 5434753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" fmla="*/ 0 w 4132358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" fmla="*/ 4555871 h 5434753"/>
              <a:gd name="connsiteX6dup0dup1dup2dup3dup4dup5dup6dup7dup8dup9dup10dup11dup12dup13dup14dup15dup16dup17dup18dup19dup20dup21dup22dup23dup24dup25dup26dup27dup28dup29dup30dup31dup32" fmla="*/ 5280 w 4132358"/>
              <a:gd name="connsiteY6dup0dup1dup2dup3dup4dup5dup6dup7dup8dup9dup10dup11dup12dup13dup14dup15dup16dup17dup18dup19dup20dup21dup22dup23dup24dup25dup26dup27dup28dup29dup30dup31dup32" fmla="*/ 49 h 5434753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" fmla="*/ 5280 w 4132359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" fmla="*/ 49 h 5434753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" fmla="*/ 4132357 w 4132359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" fmla="*/ 1101234 h 5434753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" fmla="*/ 3512839 w 4132359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" fmla="*/ 3409854 h 5434753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" fmla="*/ 2977773 w 4132359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" fmla="*/ 5409581 h 5434753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" fmla="*/ 878882 w 4132359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" fmla="*/ 5434753 h 5434753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" fmla="*/ 0 w 4132359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" fmla="*/ 4555871 h 5434753"/>
              <a:gd name="connsiteX6dup0dup1dup2dup3dup4dup5dup6dup7dup8dup9dup10dup11dup12dup13dup14dup15dup16dup17dup18dup19dup20dup21dup22dup23dup24dup25dup26dup27dup28dup29dup30dup31dup32dup33" fmla="*/ 5280 w 4132359"/>
              <a:gd name="connsiteY6dup0dup1dup2dup3dup4dup5dup6dup7dup8dup9dup10dup11dup12dup13dup14dup15dup16dup17dup18dup19dup20dup21dup22dup23dup24dup25dup26dup27dup28dup29dup30dup31dup32dup33" fmla="*/ 49 h 5434753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" fmla="*/ 5280 w 4073006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" fmla="*/ 47 h 5434751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" fmla="*/ 4073004 w 4073006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" fmla="*/ 1129781 h 5434751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" fmla="*/ 3512839 w 4073006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" fmla="*/ 3409852 h 5434751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" fmla="*/ 2977773 w 4073006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" fmla="*/ 5409579 h 5434751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" fmla="*/ 878882 w 4073006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" fmla="*/ 5434751 h 5434751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" fmla="*/ 0 w 4073006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" fmla="*/ 4555869 h 5434751"/>
              <a:gd name="connsiteX6dup0dup1dup2dup3dup4dup5dup6dup7dup8dup9dup10dup11dup12dup13dup14dup15dup16dup17dup18dup19dup20dup21dup22dup23dup24dup25dup26dup27dup28dup29dup30dup31dup32dup33dup34" fmla="*/ 5280 w 4073006"/>
              <a:gd name="connsiteY6dup0dup1dup2dup3dup4dup5dup6dup7dup8dup9dup10dup11dup12dup13dup14dup15dup16dup17dup18dup19dup20dup21dup22dup23dup24dup25dup26dup27dup28dup29dup30dup31dup32dup33dup34" fmla="*/ 47 h 5434751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" fmla="*/ 5280 w 4073004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" fmla="*/ 47 h 5434751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" fmla="*/ 4073004 w 4073004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" fmla="*/ 1129781 h 5434751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" fmla="*/ 3512839 w 4073004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" fmla="*/ 3409852 h 5434751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" fmla="*/ 2977773 w 4073004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" fmla="*/ 5409579 h 5434751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" fmla="*/ 878882 w 4073004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" fmla="*/ 5434751 h 5434751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" fmla="*/ 0 w 4073004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" fmla="*/ 4555869 h 5434751"/>
              <a:gd name="connsiteX6dup0dup1dup2dup3dup4dup5dup6dup7dup8dup9dup10dup11dup12dup13dup14dup15dup16dup17dup18dup19dup20dup21dup22dup23dup24dup25dup26dup27dup28dup29dup30dup31dup32dup33dup34dup35" fmla="*/ 5280 w 4073004"/>
              <a:gd name="connsiteY6dup0dup1dup2dup3dup4dup5dup6dup7dup8dup9dup10dup11dup12dup13dup14dup15dup16dup17dup18dup19dup20dup21dup22dup23dup24dup25dup26dup27dup28dup29dup30dup31dup32dup33dup34dup35" fmla="*/ 47 h 5434751"/>
              <a:gd name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 fmla="*/ 5280 w 4130668"/>
              <a:gd name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 fmla="*/ 48 h 5434752"/>
              <a:gd name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 fmla="*/ 4130668 w 4130668"/>
              <a:gd name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 fmla="*/ 1098318 h 5434752"/>
              <a:gd name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 fmla="*/ 3512839 w 4130668"/>
              <a:gd name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 fmla="*/ 3409853 h 5434752"/>
              <a:gd name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 fmla="*/ 2977773 w 4130668"/>
              <a:gd name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 fmla="*/ 5409580 h 5434752"/>
              <a:gd name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 fmla="*/ 878882 w 4130668"/>
              <a:gd name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 fmla="*/ 5434752 h 5434752"/>
              <a:gd name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 fmla="*/ 0 w 4130668"/>
              <a:gd name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 fmla="*/ 4555870 h 5434752"/>
              <a:gd name="connsiteX6dup0dup1dup2dup3dup4dup5dup6dup7dup8dup9dup10dup11dup12dup13dup14dup15dup16dup17dup18dup19dup20dup21dup22dup23dup24dup25dup26dup27dup28dup29dup30dup31dup32dup33dup34dup35dup36" fmla="*/ 5280 w 4130668"/>
              <a:gd name="connsiteY6dup0dup1dup2dup3dup4dup5dup6dup7dup8dup9dup10dup11dup12dup13dup14dup15dup16dup17dup18dup19dup20dup21dup22dup23dup24dup25dup26dup27dup28dup29dup30dup31dup32dup33dup34dup35dup36" fmla="*/ 48 h 5434752"/>
            </a:gdLst>
            <a:cxnLst>
              <a:cxn ang="0">
                <a:pos x="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 y="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/>
              </a:cxn>
              <a:cxn ang="0">
                <a:pos x="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 y="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/>
              </a:cxn>
              <a:cxn ang="0">
                <a:pos x="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 y="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/>
              </a:cxn>
              <a:cxn ang="0">
                <a:pos x="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 y="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/>
              </a:cxn>
              <a:cxn ang="0">
                <a:pos x="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 y="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/>
              </a:cxn>
              <a:cxn ang="0">
                <a:pos x="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 y="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"/>
              </a:cxn>
              <a:cxn ang="0">
                <a:pos x="connsiteX6dup0dup1dup2dup3dup4dup5dup6dup7dup8dup9dup10dup11dup12dup13dup14dup15dup16dup17dup18dup19dup20dup21dup22dup23dup24dup25dup26dup27dup28dup29dup30dup31dup32dup33dup34dup35dup36" y="connsiteY6dup0dup1dup2dup3dup4dup5dup6dup7dup8dup9dup10dup11dup12dup13dup14dup15dup16dup17dup18dup19dup20dup21dup22dup23dup24dup25dup26dup27dup28dup29dup30dup31dup32dup33dup34dup35dup36"/>
              </a:cxn>
            </a:cxnLst>
            <a:rect l="l" t="t" r="r" b="b"/>
            <a:pathLst>
              <a:path w="4130668" h="5434752">
                <a:moveTo>
                  <a:pt x="5280" y="48"/>
                </a:moveTo>
                <a:cubicBezTo>
                  <a:pt x="9029" y="-8406"/>
                  <a:pt x="4131631" y="1097345"/>
                  <a:pt x="4130668" y="1098318"/>
                </a:cubicBezTo>
                <a:cubicBezTo>
                  <a:pt x="4129518" y="1099480"/>
                  <a:pt x="3704988" y="2691309"/>
                  <a:pt x="3512839" y="3409853"/>
                </a:cubicBezTo>
                <a:cubicBezTo>
                  <a:pt x="3320690" y="4128397"/>
                  <a:pt x="2982430" y="5446338"/>
                  <a:pt x="2977773" y="5409580"/>
                </a:cubicBezTo>
                <a:lnTo>
                  <a:pt x="878882" y="5434752"/>
                </a:lnTo>
                <a:cubicBezTo>
                  <a:pt x="393489" y="5434752"/>
                  <a:pt x="0" y="5041263"/>
                  <a:pt x="0" y="4555870"/>
                </a:cubicBezTo>
                <a:cubicBezTo>
                  <a:pt x="4484" y="3039632"/>
                  <a:pt x="22303" y="-3201"/>
                  <a:pt x="5280" y="48"/>
                </a:cubicBez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635000" dir="8700000" dist="76200" algn="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14817" y="1716088"/>
            <a:ext cx="2733472" cy="2427896"/>
          </a:xfrm>
        </p:spPr>
        <p:txBody>
          <a:bodyPr lIns="36000" tIns="36000" rIns="36000" bIns="36000" anchor="b" anchorCtr="0">
            <a:noAutofit/>
          </a:bodyPr>
          <a:lstStyle>
            <a:lvl1pPr marL="0" indent="0">
              <a:defRPr/>
            </a:lvl1pPr>
          </a:lstStyle>
          <a:p>
            <a:pPr lvl="0"/>
            <a:r>
              <a:rPr lang="en-GB" dirty="1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1"/>
              <a:t>© EG A/S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8780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 Content w/High Photo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685800" y="329938"/>
            <a:ext cx="6890657" cy="1270262"/>
          </a:xfrm>
          <a:prstGeom prst="rect"/>
        </p:spPr>
        <p:txBody>
          <a:bodyPr vert="horz" lIns="0" tIns="36000" rIns="0" bIns="72000" rtlCol="0" anchor="b">
            <a:noAutofit/>
          </a:bodyPr>
          <a:lstStyle/>
          <a:p>
            <a:r>
              <a:rPr lang="en-GB" dirty="1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799" y="1714500"/>
            <a:ext cx="6890658" cy="4457700"/>
          </a:xfrm>
        </p:spPr>
        <p:txBody>
          <a:bodyPr lIns="36000"/>
          <a:lstStyle>
            <a:lvl1pPr marL="407988" indent="-407988">
              <a:spcBef>
                <a:spcPts val="1800"/>
              </a:spcBef>
              <a:buClr>
                <a:srgbClr val="C00000"/>
              </a:buClr>
              <a:buSzPct val="60000"/>
              <a:buFontTx/>
              <a:buBlip>
                <a:blip r:embed="rId2"/>
              </a:buBlip>
              <a:defRPr/>
            </a:lvl1pPr>
            <a:lvl2pPr marL="804863" indent="-352425">
              <a:spcBef>
                <a:spcPct val="0"/>
              </a:spcBef>
              <a:buClr>
                <a:srgbClr val="C00000"/>
              </a:buClr>
              <a:buSzPct val="60000"/>
              <a:buFontTx/>
              <a:buBlip>
                <a:blip r:embed="rId2"/>
              </a:buBlip>
              <a:defRPr/>
            </a:lvl2pPr>
            <a:lvl3pPr marL="1168400" indent="-363538">
              <a:spcBef>
                <a:spcPct val="0"/>
              </a:spcBef>
              <a:buClr>
                <a:srgbClr val="C00000"/>
              </a:buClr>
              <a:buSzPct val="60000"/>
              <a:buFontTx/>
              <a:buBlip>
                <a:blip r:embed="rId2"/>
              </a:buBlip>
              <a:defRPr/>
            </a:lvl3pPr>
            <a:lvl4pPr marL="1005840" indent="0">
              <a:buClr>
                <a:srgbClr val="C00000"/>
              </a:buClr>
              <a:buNone/>
              <a:defRPr/>
            </a:lvl4pPr>
            <a:lvl5pPr marL="1280160" indent="0">
              <a:buClr>
                <a:srgbClr val="C00000"/>
              </a:buClr>
              <a:buNone/>
              <a:defRPr/>
            </a:lvl5pPr>
          </a:lstStyle>
          <a:p>
            <a:pPr lvl="0"/>
            <a:r>
              <a:rPr lang="en-GB" dirty="1"/>
              <a:t>Click to edit Master text styles</a:t>
            </a:r>
          </a:p>
          <a:p>
            <a:pPr lvl="1"/>
            <a:r>
              <a:rPr lang="en-GB" dirty="1"/>
              <a:t>Second level</a:t>
            </a:r>
          </a:p>
          <a:p>
            <a:pPr lvl="2"/>
            <a:r>
              <a:rPr lang="en-GB" dirty="1"/>
              <a:t>Third level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1"/>
          </p:nvPr>
        </p:nvSpPr>
        <p:spPr>
          <a:xfrm>
            <a:off x="8242662" y="1"/>
            <a:ext cx="3949337" cy="658367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1"/>
              <a:t>Click icon to add picture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1"/>
              <a:t>© EG A/S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31375A4-56A4-47D6-9801-1991572033F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6005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whole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 Content Two Columns w/High Photo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685800" y="329938"/>
            <a:ext cx="6890657" cy="1270262"/>
          </a:xfrm>
          <a:prstGeom prst="rect"/>
        </p:spPr>
        <p:txBody>
          <a:bodyPr vert="horz" lIns="0" tIns="36000" rIns="0" bIns="72000" rtlCol="0" anchor="b">
            <a:noAutofit/>
          </a:bodyPr>
          <a:lstStyle/>
          <a:p>
            <a:r>
              <a:rPr lang="en-GB" dirty="1"/>
              <a:t>Click to edit Master title style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idx="10"/>
          </p:nvPr>
        </p:nvSpPr>
        <p:spPr>
          <a:xfrm>
            <a:off x="685223" y="1716088"/>
            <a:ext cx="3371413" cy="4457700"/>
          </a:xfrm>
        </p:spPr>
        <p:txBody>
          <a:bodyPr lIns="32400"/>
          <a:lstStyle>
            <a:lvl1pPr marL="0" indent="0">
              <a:spcBef>
                <a:spcPts val="1800"/>
              </a:spcBef>
              <a:buClr>
                <a:srgbClr val="C00000"/>
              </a:buClr>
              <a:buSzPct val="60000"/>
              <a:buFontTx/>
              <a:buNone/>
              <a:defRPr/>
            </a:lvl1pPr>
            <a:lvl2pPr marL="804863" indent="-352425">
              <a:spcBef>
                <a:spcPct val="0"/>
              </a:spcBef>
              <a:buClr>
                <a:srgbClr val="C00000"/>
              </a:buClr>
              <a:buSzPct val="60000"/>
              <a:buFontTx/>
              <a:buBlip>
                <a:blip r:embed="rId2"/>
              </a:buBlip>
              <a:defRPr/>
            </a:lvl2pPr>
            <a:lvl3pPr marL="1168400" indent="-363538">
              <a:spcBef>
                <a:spcPct val="0"/>
              </a:spcBef>
              <a:buClr>
                <a:srgbClr val="C00000"/>
              </a:buClr>
              <a:buSzPct val="60000"/>
              <a:buFontTx/>
              <a:buBlip>
                <a:blip r:embed="rId2"/>
              </a:buBlip>
              <a:defRPr/>
            </a:lvl3pPr>
            <a:lvl4pPr marL="1005840" indent="0">
              <a:buClr>
                <a:srgbClr val="C00000"/>
              </a:buClr>
              <a:buNone/>
              <a:defRPr/>
            </a:lvl4pPr>
            <a:lvl5pPr marL="1280160" indent="0">
              <a:buClr>
                <a:srgbClr val="C00000"/>
              </a:buClr>
              <a:buNone/>
              <a:defRPr/>
            </a:lvl5pPr>
          </a:lstStyle>
          <a:p>
            <a:pPr lvl="0"/>
            <a:r>
              <a:rPr lang="en-GB" dirty="1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197486" y="1716088"/>
            <a:ext cx="3390170" cy="4457700"/>
          </a:xfrm>
        </p:spPr>
        <p:txBody>
          <a:bodyPr lIns="32400"/>
          <a:lstStyle>
            <a:lvl1pPr marL="0" indent="0">
              <a:spcBef>
                <a:spcPts val="1800"/>
              </a:spcBef>
              <a:buClr>
                <a:srgbClr val="C00000"/>
              </a:buClr>
              <a:buSzPct val="60000"/>
              <a:buFontTx/>
              <a:buNone/>
              <a:defRPr/>
            </a:lvl1pPr>
            <a:lvl2pPr marL="804863" indent="-352425">
              <a:spcBef>
                <a:spcPct val="0"/>
              </a:spcBef>
              <a:buClr>
                <a:srgbClr val="C00000"/>
              </a:buClr>
              <a:buSzPct val="60000"/>
              <a:buFontTx/>
              <a:buBlip>
                <a:blip r:embed="rId2"/>
              </a:buBlip>
              <a:defRPr/>
            </a:lvl2pPr>
            <a:lvl3pPr marL="1168400" indent="-363538">
              <a:spcBef>
                <a:spcPct val="0"/>
              </a:spcBef>
              <a:buClr>
                <a:srgbClr val="C00000"/>
              </a:buClr>
              <a:buSzPct val="60000"/>
              <a:buFontTx/>
              <a:buBlip>
                <a:blip r:embed="rId2"/>
              </a:buBlip>
              <a:defRPr/>
            </a:lvl3pPr>
            <a:lvl4pPr marL="1005840" indent="0">
              <a:buClr>
                <a:srgbClr val="C00000"/>
              </a:buClr>
              <a:buNone/>
              <a:defRPr/>
            </a:lvl4pPr>
            <a:lvl5pPr marL="1280160" indent="0">
              <a:buClr>
                <a:srgbClr val="C00000"/>
              </a:buClr>
              <a:buNone/>
              <a:defRPr/>
            </a:lvl5pPr>
          </a:lstStyle>
          <a:p>
            <a:pPr lvl="0"/>
            <a:r>
              <a:rPr lang="en-GB" dirty="1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1"/>
          </p:nvPr>
        </p:nvSpPr>
        <p:spPr>
          <a:xfrm>
            <a:off x="8242662" y="1"/>
            <a:ext cx="3949337" cy="658367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1"/>
              <a:t>Click icon to add picture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1"/>
              <a:t>© EG A/S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31375A4-56A4-47D6-9801-1991572033F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whole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 Content w/Low Photo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685800" y="329938"/>
            <a:ext cx="10877550" cy="1270262"/>
          </a:xfrm>
          <a:prstGeom prst="rect"/>
        </p:spPr>
        <p:txBody>
          <a:bodyPr vert="horz" lIns="0" tIns="36000" rIns="0" bIns="72000" rtlCol="0" anchor="b">
            <a:noAutofit/>
          </a:bodyPr>
          <a:lstStyle/>
          <a:p>
            <a:r>
              <a:rPr lang="en-GB" dirty="1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799" y="1714500"/>
            <a:ext cx="5779656" cy="4457700"/>
          </a:xfrm>
        </p:spPr>
        <p:txBody>
          <a:bodyPr lIns="36000"/>
          <a:lstStyle>
            <a:lvl1pPr marL="407988" indent="-407988">
              <a:spcBef>
                <a:spcPts val="1800"/>
              </a:spcBef>
              <a:buClr>
                <a:srgbClr val="C00000"/>
              </a:buClr>
              <a:buSzPct val="60000"/>
              <a:buFontTx/>
              <a:buBlip>
                <a:blip r:embed="rId2"/>
              </a:buBlip>
              <a:defRPr/>
            </a:lvl1pPr>
            <a:lvl2pPr marL="804863" indent="-352425">
              <a:spcBef>
                <a:spcPct val="0"/>
              </a:spcBef>
              <a:buClr>
                <a:srgbClr val="C00000"/>
              </a:buClr>
              <a:buSzPct val="60000"/>
              <a:buFontTx/>
              <a:buBlip>
                <a:blip r:embed="rId2"/>
              </a:buBlip>
              <a:defRPr/>
            </a:lvl2pPr>
            <a:lvl3pPr marL="1168400" indent="-363538">
              <a:spcBef>
                <a:spcPct val="0"/>
              </a:spcBef>
              <a:buClr>
                <a:srgbClr val="C00000"/>
              </a:buClr>
              <a:buSzPct val="60000"/>
              <a:buFontTx/>
              <a:buBlip>
                <a:blip r:embed="rId2"/>
              </a:buBlip>
              <a:defRPr/>
            </a:lvl3pPr>
            <a:lvl4pPr marL="1005840" indent="0">
              <a:buClr>
                <a:srgbClr val="C00000"/>
              </a:buClr>
              <a:buNone/>
              <a:defRPr/>
            </a:lvl4pPr>
            <a:lvl5pPr marL="1280160" indent="0">
              <a:buClr>
                <a:srgbClr val="C00000"/>
              </a:buClr>
              <a:buNone/>
              <a:defRPr/>
            </a:lvl5pPr>
          </a:lstStyle>
          <a:p>
            <a:pPr lvl="0"/>
            <a:r>
              <a:rPr lang="en-GB" dirty="1"/>
              <a:t>Click to edit Master text styles</a:t>
            </a:r>
          </a:p>
          <a:p>
            <a:pPr lvl="1"/>
            <a:r>
              <a:rPr lang="en-GB" dirty="1"/>
              <a:t>Second level</a:t>
            </a:r>
          </a:p>
          <a:p>
            <a:pPr lvl="2"/>
            <a:r>
              <a:rPr lang="en-GB" dirty="1"/>
              <a:t>Third level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1"/>
          </p:nvPr>
        </p:nvSpPr>
        <p:spPr>
          <a:xfrm>
            <a:off x="6696364" y="1716088"/>
            <a:ext cx="5495635" cy="4867592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1"/>
              <a:t>Click icon to add picture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1"/>
              <a:t>© EG A/S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31375A4-56A4-47D6-9801-1991572033F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8791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whole" animBg="1"/>
    </p:bldLst>
  </p:timing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slideLayout" Target="../slideLayouts/slideLayout22.xml" /><Relationship Id="rId23" Type="http://schemas.openxmlformats.org/officeDocument/2006/relationships/slideLayout" Target="../slideLayouts/slideLayout23.xml" /><Relationship Id="rId24" Type="http://schemas.openxmlformats.org/officeDocument/2006/relationships/theme" Target="../theme/theme3.xml" /><Relationship Id="rId25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Relationship Id="rId10" Type="http://schemas.openxmlformats.org/officeDocument/2006/relationships/slideLayout" Target="../slideLayouts/slideLayout33.xml" /><Relationship Id="rId11" Type="http://schemas.openxmlformats.org/officeDocument/2006/relationships/slideLayout" Target="../slideLayouts/slideLayout34.xml" /><Relationship Id="rId12" Type="http://schemas.openxmlformats.org/officeDocument/2006/relationships/slideLayout" Target="../slideLayouts/slideLayout35.xml" /><Relationship Id="rId13" Type="http://schemas.openxmlformats.org/officeDocument/2006/relationships/slideLayout" Target="../slideLayouts/slideLayout36.xml" /><Relationship Id="rId14" Type="http://schemas.openxmlformats.org/officeDocument/2006/relationships/slideLayout" Target="../slideLayouts/slideLayout37.xml" /><Relationship Id="rId15" Type="http://schemas.openxmlformats.org/officeDocument/2006/relationships/slideLayout" Target="../slideLayouts/slideLayout38.xml" /><Relationship Id="rId16" Type="http://schemas.openxmlformats.org/officeDocument/2006/relationships/slideLayout" Target="../slideLayouts/slideLayout39.xml" /><Relationship Id="rId17" Type="http://schemas.openxmlformats.org/officeDocument/2006/relationships/slideLayout" Target="../slideLayouts/slideLayout40.xml" /><Relationship Id="rId18" Type="http://schemas.openxmlformats.org/officeDocument/2006/relationships/slideLayout" Target="../slideLayouts/slideLayout41.xml" /><Relationship Id="rId19" Type="http://schemas.openxmlformats.org/officeDocument/2006/relationships/slideLayout" Target="../slideLayouts/slideLayout42.xml" /><Relationship Id="rId2" Type="http://schemas.openxmlformats.org/officeDocument/2006/relationships/slideLayout" Target="../slideLayouts/slideLayout25.xml" /><Relationship Id="rId20" Type="http://schemas.openxmlformats.org/officeDocument/2006/relationships/slideLayout" Target="../slideLayouts/slideLayout43.xml" /><Relationship Id="rId21" Type="http://schemas.openxmlformats.org/officeDocument/2006/relationships/slideLayout" Target="../slideLayouts/slideLayout44.xml" /><Relationship Id="rId22" Type="http://schemas.openxmlformats.org/officeDocument/2006/relationships/theme" Target="../theme/theme4.xml" /><Relationship Id="rId23" Type="http://schemas.openxmlformats.org/officeDocument/2006/relationships/image" Target="../media/image31.emf" /><Relationship Id="rId3" Type="http://schemas.openxmlformats.org/officeDocument/2006/relationships/slideLayout" Target="../slideLayouts/slideLayout26.xml" /><Relationship Id="rId4" Type="http://schemas.openxmlformats.org/officeDocument/2006/relationships/slideLayout" Target="../slideLayouts/slideLayout27.xml" /><Relationship Id="rId5" Type="http://schemas.openxmlformats.org/officeDocument/2006/relationships/slideLayout" Target="../slideLayouts/slideLayout28.xml" /><Relationship Id="rId6" Type="http://schemas.openxmlformats.org/officeDocument/2006/relationships/slideLayout" Target="../slideLayouts/slideLayout29.xml" /><Relationship Id="rId7" Type="http://schemas.openxmlformats.org/officeDocument/2006/relationships/slideLayout" Target="../slideLayouts/slideLayout30.xml" /><Relationship Id="rId8" Type="http://schemas.openxmlformats.org/officeDocument/2006/relationships/slideLayout" Target="../slideLayouts/slideLayout31.xml" /><Relationship Id="rId9" Type="http://schemas.openxmlformats.org/officeDocument/2006/relationships/slideLayout" Target="../slideLayouts/slideLayout3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685800" y="329938"/>
            <a:ext cx="10879138" cy="1270262"/>
          </a:xfrm>
          <a:prstGeom prst="rect"/>
        </p:spPr>
        <p:txBody>
          <a:bodyPr vert="horz" lIns="0" tIns="36000" rIns="0" bIns="72000" rtlCol="0" anchor="b">
            <a:noAutofit/>
          </a:bodyPr>
          <a:lstStyle/>
          <a:p>
            <a:r>
              <a:rPr lang="en-GB" dirty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16088"/>
            <a:ext cx="10877550" cy="4456112"/>
          </a:xfrm>
          <a:prstGeom prst="rect"/>
        </p:spPr>
        <p:txBody>
          <a:bodyPr vert="horz" lIns="0" tIns="36000" rIns="0" bIns="36000" rtlCol="0">
            <a:noAutofit/>
          </a:bodyPr>
          <a:lstStyle/>
          <a:p>
            <a:pPr marL="45720" marR="0" lvl="0" indent="0" algn="l" defTabSz="914400" fontAlgn="auto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None/>
              <a:defRPr/>
            </a:pPr>
            <a:r>
              <a:rPr lang="en-GB" dirty="1"/>
              <a:t>Click to edit Master text styles</a:t>
            </a:r>
          </a:p>
          <a:p>
            <a:pPr marL="45720" marR="0" lvl="0" indent="0" algn="l" defTabSz="914400" fontAlgn="auto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None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83680"/>
            <a:ext cx="12192000" cy="274320"/>
          </a:xfrm>
          <a:prstGeom prst="rect"/>
          <a:solidFill>
            <a:srgbClr val="456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84108" y="6606540"/>
            <a:ext cx="6491381" cy="228600"/>
          </a:xfrm>
          <a:prstGeom prst="rect"/>
        </p:spPr>
        <p:txBody>
          <a:bodyPr vert="horz" lIns="0" tIns="36000" rIns="0" bIns="36000" rtlCol="0" anchor="ctr"/>
          <a:lstStyle>
            <a:lvl1pPr algn="l">
              <a:defRPr sz="8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GB" dirty="1"/>
              <a:t>© EG A/S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481" y="6606540"/>
            <a:ext cx="773502" cy="228600"/>
          </a:xfrm>
          <a:prstGeom prst="rect"/>
        </p:spPr>
        <p:txBody>
          <a:bodyPr vert="horz" lIns="0" tIns="36000" rIns="0" bIns="3600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1" r:id="rId2"/>
    <p:sldLayoutId id="2147483650" r:id="rId3"/>
    <p:sldLayoutId id="2147483684" r:id="rId4"/>
    <p:sldLayoutId id="2147483688" r:id="rId5"/>
    <p:sldLayoutId id="2147483685" r:id="rId6"/>
    <p:sldLayoutId id="2147483681" r:id="rId7"/>
    <p:sldLayoutId id="2147483652" r:id="rId8"/>
    <p:sldLayoutId id="2147483683" r:id="rId9"/>
    <p:sldLayoutId id="2147483682" r:id="rId10"/>
    <p:sldLayoutId id="2147483690" r:id="rId11"/>
    <p:sldLayoutId id="2147483657" r:id="rId12"/>
    <p:sldLayoutId id="2147483672" r:id="rId13"/>
    <p:sldLayoutId id="2147483663" r:id="rId14"/>
    <p:sldLayoutId id="2147483673" r:id="rId15"/>
    <p:sldLayoutId id="2147483655" r:id="rId16"/>
    <p:sldLayoutId id="2147483668" r:id="rId17"/>
    <p:sldLayoutId id="2147483694" r:id="rId18"/>
    <p:sldLayoutId id="2147483693" r:id="rId19"/>
    <p:sldLayoutId id="2147483692" r:id="rId20"/>
    <p:sldLayoutId id="2147483691" r:id="rId21"/>
    <p:sldLayoutId id="2147483661" r:id="rId22"/>
    <p:sldLayoutId id="2147483686" r:id="rId23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none" baseline="0">
          <a:solidFill>
            <a:srgbClr val="50616E"/>
          </a:solidFill>
          <a:latin typeface="+mj-lt"/>
          <a:ea typeface="+mj-ea"/>
          <a:cs typeface="+mj-cs"/>
        </a:defRPr>
      </a:lvl1pPr>
    </p:titleStyle>
    <p:bodyStyle>
      <a:lvl1pPr marL="44450" marR="0" indent="-44450" algn="l" defTabSz="914400" fontAlgn="auto" rtl="0" eaLnBrk="1" latinLnBrk="0" hangingPunct="1">
        <a:lnSpc>
          <a:spcPct val="90000"/>
        </a:lnSpc>
        <a:spcBef>
          <a:spcPct val="0"/>
        </a:spcBef>
        <a:spcAft>
          <a:spcPct val="0"/>
        </a:spcAft>
        <a:buClr>
          <a:srgbClr val="C00000"/>
        </a:buClr>
        <a:buSzTx/>
        <a:buFont typeface="Wingdings" pitchFamily="2" charset="2"/>
        <a:buNone/>
        <a:tabLst>
          <a:tab pos="0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marR="0" indent="-228600" algn="l" defTabSz="914400" fontAlgn="auto" rtl="0" eaLnBrk="1" latinLnBrk="0" hangingPunct="1">
        <a:lnSpc>
          <a:spcPct val="90000"/>
        </a:lnSpc>
        <a:spcBef>
          <a:spcPts val="800"/>
        </a:spcBef>
        <a:spcAft>
          <a:spcPct val="0"/>
        </a:spcAft>
        <a:buClr>
          <a:srgbClr val="C00000"/>
        </a:buClr>
        <a:buSzPct val="60000"/>
        <a:buFontTx/>
        <a:buBlip>
          <a:blip r:embed="rId2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marR="0" indent="-228600" algn="l" defTabSz="914400" fontAlgn="auto" rtl="0" eaLnBrk="1" latinLnBrk="0" hangingPunct="1">
        <a:lnSpc>
          <a:spcPct val="90000"/>
        </a:lnSpc>
        <a:spcBef>
          <a:spcPts val="800"/>
        </a:spcBef>
        <a:spcAft>
          <a:spcPct val="0"/>
        </a:spcAft>
        <a:buClr>
          <a:srgbClr val="C00000"/>
        </a:buClr>
        <a:buSzPct val="60000"/>
        <a:buFontTx/>
        <a:buBlip>
          <a:blip r:embed="rId2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rgbClr val="C00000"/>
        </a:buClr>
        <a:buSzTx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rgbClr val="C00000"/>
        </a:buClr>
        <a:buSzTx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Tx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Tx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Tx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Tx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8175" y="792163"/>
            <a:ext cx="7561264" cy="914910"/>
          </a:xfrm>
          <a:prstGeom prst="rect"/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1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8175" y="1898650"/>
            <a:ext cx="9116091" cy="3790950"/>
          </a:xfrm>
          <a:prstGeom prst="rect"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  <a:p>
            <a:pPr lvl="5"/>
            <a:r>
              <a:rPr lang="en-US" dirty="1"/>
              <a:t>6</a:t>
            </a:r>
          </a:p>
          <a:p>
            <a:pPr lvl="6"/>
            <a:r>
              <a:rPr lang="en-US" dirty="1"/>
              <a:t>7</a:t>
            </a:r>
          </a:p>
          <a:p>
            <a:pPr lvl="7"/>
            <a:r>
              <a:rPr lang="en-US" dirty="1"/>
              <a:t>8</a:t>
            </a:r>
          </a:p>
          <a:p>
            <a:pPr lvl="8"/>
            <a:r>
              <a:rPr lang="en-US" dirty="1"/>
              <a:t>9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8176" y="0"/>
            <a:ext cx="9116090" cy="792163"/>
          </a:xfrm>
          <a:prstGeom prst="rect"/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 i="0" cap="all" baseline="0">
                <a:solidFill>
                  <a:srgbClr val="003B7A"/>
                </a:solidFill>
              </a:defRPr>
            </a:lvl1pPr>
          </a:lstStyle>
          <a:p>
            <a:pPr marL="0" marR="0" lvl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srgbClr val="003B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titel</a:t>
            </a:r>
            <a:endParaRPr kumimoji="0" lang="en-GB" sz="1000" b="1" i="0" u="none" strike="noStrike" kern="1200" cap="all" spc="0" normalizeH="0" baseline="0" noProof="0">
              <a:ln>
                <a:noFill/>
              </a:ln>
              <a:solidFill>
                <a:srgbClr val="003B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-5400000">
            <a:off x="-2042476" y="2834482"/>
            <a:ext cx="4876965" cy="792000"/>
          </a:xfrm>
          <a:prstGeom prst="rect"/>
        </p:spPr>
        <p:txBody>
          <a:bodyPr vert="horz" lIns="0" tIns="0" rIns="0" bIns="0" rtlCol="0" anchor="ctr">
            <a:noAutofit/>
          </a:bodyPr>
          <a:lstStyle>
            <a:lvl1pPr algn="ctr">
              <a:defRPr sz="1000" b="1" i="0" cap="all" baseline="0">
                <a:solidFill>
                  <a:srgbClr val="003B7A"/>
                </a:solidFill>
              </a:defRPr>
            </a:lvl1pPr>
          </a:lstStyle>
          <a:p>
            <a:pPr marL="0" marR="0" lvl="0" indent="0" algn="ct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a-DK" sz="1000" b="1" i="0" u="none" strike="noStrike" kern="1200" cap="all" spc="0" normalizeH="0" baseline="0" noProof="0" dirty="1">
                <a:ln>
                  <a:noFill/>
                </a:ln>
                <a:solidFill>
                  <a:srgbClr val="003B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Indsæt emne</a:t>
            </a:r>
            <a:endParaRPr kumimoji="0" lang="en-GB" sz="1000" b="1" i="0" u="none" strike="noStrike" kern="1200" cap="all" spc="0" normalizeH="0" baseline="0" noProof="0">
              <a:ln>
                <a:noFill/>
              </a:ln>
              <a:solidFill>
                <a:srgbClr val="003B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5806" y="6048001"/>
            <a:ext cx="558460" cy="438620"/>
          </a:xfrm>
          <a:prstGeom prst="rect"/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rgbClr val="003B7A"/>
                </a:solidFill>
              </a:defRPr>
            </a:lvl1pPr>
          </a:lstStyle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D37B1E-C366-494F-A587-962AD9AABC83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B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‹nr.›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3B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23"/>
          <a:srcRect/>
          <a:stretch>
            <a:fillRect/>
          </a:stretch>
        </p:blipFill>
        <p:spPr>
          <a:xfrm>
            <a:off x="396000" y="6048293"/>
            <a:ext cx="689233" cy="417014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352792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</p:sldLayoutIdLst>
  <p:timing>
    <p:tnLst>
      <p:par>
        <p:cTn id="1" dur="indefinite" restart="never" nodeType="tmRoot"/>
      </p:par>
    </p:tnLst>
  </p:timing>
  <p:hf hdr="0" sldNum="0"/>
  <p:txStyles>
    <p:titleStyle>
      <a:lvl1pPr algn="l" defTabSz="685800" rtl="0" eaLnBrk="1" latinLnBrk="0" hangingPunct="1">
        <a:lnSpc>
          <a:spcPct val="83000"/>
        </a:lnSpc>
        <a:spcBef>
          <a:spcPct val="0"/>
        </a:spcBef>
        <a:buNone/>
        <a:defRPr sz="2800" b="1" kern="1200">
          <a:solidFill>
            <a:srgbClr val="003B7A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4000"/>
        </a:lnSpc>
        <a:spcBef>
          <a:spcPct val="0"/>
        </a:spcBef>
        <a:buFont typeface="Arial" panose="020b0604020202020204" pitchFamily="34" charset="0"/>
        <a:buChar char="​"/>
        <a:defRPr sz="1600" b="1" kern="1200">
          <a:solidFill>
            <a:srgbClr val="003B7A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4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​"/>
        <a:defRPr sz="1600" kern="1200">
          <a:solidFill>
            <a:srgbClr val="003B7A"/>
          </a:solidFill>
          <a:latin typeface="+mn-lt"/>
          <a:ea typeface="+mn-ea"/>
          <a:cs typeface="+mn-cs"/>
        </a:defRPr>
      </a:lvl2pPr>
      <a:lvl3pPr marL="180000" indent="-180000" algn="l" defTabSz="685800" rtl="0" eaLnBrk="1" latinLnBrk="0" hangingPunct="1">
        <a:lnSpc>
          <a:spcPct val="104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›"/>
        <a:defRPr sz="1600" kern="1200">
          <a:solidFill>
            <a:srgbClr val="003B7A"/>
          </a:solidFill>
          <a:latin typeface="+mn-lt"/>
          <a:ea typeface="+mn-ea"/>
          <a:cs typeface="+mn-cs"/>
        </a:defRPr>
      </a:lvl3pPr>
      <a:lvl4pPr marL="360000" indent="-180000" algn="l" defTabSz="685800" rtl="0" eaLnBrk="1" latinLnBrk="0" hangingPunct="1">
        <a:lnSpc>
          <a:spcPct val="104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›"/>
        <a:defRPr sz="1400" kern="1200">
          <a:solidFill>
            <a:srgbClr val="003B7A"/>
          </a:solidFill>
          <a:latin typeface="+mn-lt"/>
          <a:ea typeface="+mn-ea"/>
          <a:cs typeface="+mn-cs"/>
        </a:defRPr>
      </a:lvl4pPr>
      <a:lvl5pPr marL="360000" indent="-180000" algn="l" defTabSz="685800" rtl="0" eaLnBrk="1" latinLnBrk="0" hangingPunct="1">
        <a:lnSpc>
          <a:spcPct val="104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›"/>
        <a:defRPr sz="1400" kern="1200">
          <a:solidFill>
            <a:srgbClr val="003B7A"/>
          </a:solidFill>
          <a:latin typeface="+mn-lt"/>
          <a:ea typeface="+mn-ea"/>
          <a:cs typeface="+mn-cs"/>
        </a:defRPr>
      </a:lvl5pPr>
      <a:lvl6pPr marL="360000" indent="-180000" algn="l" defTabSz="685800" rtl="0" eaLnBrk="1" latinLnBrk="0" hangingPunct="1">
        <a:lnSpc>
          <a:spcPct val="104000"/>
        </a:lnSpc>
        <a:spcBef>
          <a:spcPct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6pPr>
      <a:lvl7pPr marL="360000" indent="-180000" algn="l" defTabSz="685800" rtl="0" eaLnBrk="1" latinLnBrk="0" hangingPunct="1">
        <a:lnSpc>
          <a:spcPct val="104000"/>
        </a:lnSpc>
        <a:spcBef>
          <a:spcPct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7pPr>
      <a:lvl8pPr marL="360000" indent="-180000" algn="l" defTabSz="685800" rtl="0" eaLnBrk="1" latinLnBrk="0" hangingPunct="1">
        <a:lnSpc>
          <a:spcPct val="104000"/>
        </a:lnSpc>
        <a:spcBef>
          <a:spcPct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8pPr>
      <a:lvl9pPr marL="360000" indent="-180000" algn="l" defTabSz="685800" rtl="0" eaLnBrk="1" latinLnBrk="0" hangingPunct="1">
        <a:lnSpc>
          <a:spcPct val="104000"/>
        </a:lnSpc>
        <a:spcBef>
          <a:spcPct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6">
          <p15:clr>
            <a:srgbClr val="F26B43"/>
          </p15:clr>
        </p15:guide>
        <p15:guide id="2" pos="1202">
          <p15:clr>
            <a:srgbClr val="F26B43"/>
          </p15:clr>
        </p15:guide>
        <p15:guide id="3" pos="6949">
          <p15:clr>
            <a:srgbClr val="F26B43"/>
          </p15:clr>
        </p15:guide>
        <p15:guide id="4" orient="horz" pos="3584">
          <p15:clr>
            <a:srgbClr val="F26B43"/>
          </p15:clr>
        </p15:guide>
        <p15:guide id="5" orient="horz" pos="499">
          <p15:clr>
            <a:srgbClr val="F26B43"/>
          </p15:clr>
        </p15:guide>
        <p15:guide id="6" pos="498">
          <p15:clr>
            <a:srgbClr val="F26B43"/>
          </p15:clr>
        </p15:guide>
        <p15:guide id="7" pos="4013">
          <p15:clr>
            <a:srgbClr val="F26B43"/>
          </p15:clr>
        </p15:guide>
        <p15:guide id="8" pos="4137">
          <p15:clr>
            <a:srgbClr val="F26B43"/>
          </p15:clr>
        </p15:guide>
        <p15:guide id="9" pos="5965">
          <p15:clr>
            <a:srgbClr val="F26B43"/>
          </p15:clr>
        </p15:guide>
        <p15:guide id="10" orient="horz" pos="1223">
          <p15:clr>
            <a:srgbClr val="F26B43"/>
          </p15:clr>
        </p15:guide>
        <p15:guide id="11" orient="horz" pos="3571">
          <p15:clr>
            <a:srgbClr val="F26B43"/>
          </p15:clr>
        </p15:guide>
      </p15:sldGuideLst>
    </p:ext>
  </p:extLst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image" Target="../media/image33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4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35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6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7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image" Target="../media/image38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35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image" Target="../media/image39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40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image" Target="../media/image41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image" Target="../media/image38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42.png" /><Relationship Id="rId3" Type="http://schemas.openxmlformats.org/officeDocument/2006/relationships/image" Target="../media/image43.jpeg" /><Relationship Id="rId4" Type="http://schemas.openxmlformats.org/officeDocument/2006/relationships/image" Target="../media/image44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5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46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2" Type="http://schemas.openxmlformats.org/officeDocument/2006/relationships/image" Target="../media/image4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6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://sgiz.eu/s3/sensum" TargetMode="External" /><Relationship Id="rId3" Type="http://schemas.openxmlformats.org/officeDocument/2006/relationships/image" Target="../media/image48.png" /><Relationship Id="rId4" Type="http://schemas.openxmlformats.org/officeDocument/2006/relationships/image" Target="../media/image2.png" /><Relationship Id="rId5" Type="http://schemas.openxmlformats.org/officeDocument/2006/relationships/image" Target="../media/image4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image" Target="../media/image50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4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" dirty="1"/>
              <a:t>Dokumentationsstrategier, der virker</a:t>
            </a:r>
          </a:p>
          <a:p>
            <a:endParaRPr lang="da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" dirty="1"/>
              <a:t>EG Sensum Temadag 2017</a:t>
            </a:r>
            <a:endParaRPr lang="da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/>
          <a:stretch>
            <a:fillRect/>
          </a:stretch>
        </p:blipFill>
        <p:spPr>
          <a:xfrm>
            <a:off x="2" y="937"/>
            <a:ext cx="6096750" cy="4134359"/>
          </a:xfrm>
        </p:spPr>
      </p:pic>
    </p:spTree>
    <p:extLst>
      <p:ext uri="{BB962C8B-B14F-4D97-AF65-F5344CB8AC3E}">
        <p14:creationId xmlns:p14="http://schemas.microsoft.com/office/powerpoint/2010/main" val="28267648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1844824"/>
            <a:ext cx="3125787" cy="2952328"/>
          </a:xfrm>
        </p:spPr>
        <p:txBody>
          <a:bodyPr/>
          <a:lstStyle/>
          <a:p>
            <a:r>
              <a:rPr lang="da" sz="3600" b="1" dirty="1"/>
              <a:t>Indikator – meget mere end VUM &amp; ICS </a:t>
            </a:r>
            <a:br>
              <a:rPr lang="da" dirty="1"/>
            </a:br>
            <a:br>
              <a:rPr lang="da" dirty="1"/>
            </a:b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" dirty="1"/>
              <a:t>Senior konsulent Michael Henriksen, EG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36274" y="543"/>
            <a:ext cx="8255726" cy="685691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" dirty="1"/>
              <a:t>© EG A/S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a" smtClean="0"/>
              <a:t>10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7344466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" dirty="1"/>
              <a:t>Speedviden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" dirty="1"/>
              <a:t>© EG A/S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1375A4-56A4-47D6-9801-1991572033F7}" type="slidenum">
              <a:rPr lang="da" smtClean="0"/>
              <a:t>11</a:t>
            </a:fld>
            <a:endParaRPr lang="da"/>
          </a:p>
        </p:txBody>
      </p:sp>
      <p:pic>
        <p:nvPicPr>
          <p:cNvPr id="7" name="Picture Placeholder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12423" y="5661248"/>
            <a:ext cx="1959229" cy="724174"/>
          </a:xfrm>
          <a:prstGeom prst="rect"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" b="1" dirty="1">
                <a:solidFill>
                  <a:hslClr hue="0" sat="0" lum="85098"/>
                </a:solidFill>
              </a:rPr>
              <a:t>Indikator – meget mere end VUM &amp; ICS </a:t>
            </a:r>
            <a:br>
              <a:rPr lang="da" dirty="1">
                <a:solidFill>
                  <a:hslClr hue="0" sat="0" lum="85098"/>
                </a:solidFill>
              </a:rPr>
            </a:br>
            <a:r>
              <a:rPr lang="da" dirty="1">
                <a:solidFill>
                  <a:hslClr hue="0" sat="0" lum="85098"/>
                </a:solidFill>
              </a:rPr>
              <a:t>v/ Seniorkonsulent Michael Henriksen, EG</a:t>
            </a:r>
          </a:p>
          <a:p>
            <a:r>
              <a:rPr lang="da" b="1" dirty="1"/>
              <a:t>Risikovurdering på pc og mobile enheder</a:t>
            </a:r>
            <a:br>
              <a:rPr lang="da" dirty="1"/>
            </a:br>
            <a:r>
              <a:rPr lang="da" dirty="1"/>
              <a:t>v/ Product Manager Lars Sjøblom,EG</a:t>
            </a:r>
          </a:p>
          <a:p>
            <a:r>
              <a:rPr lang="da" b="1" dirty="1">
                <a:solidFill>
                  <a:hslClr hue="0" sat="0" lum="74902"/>
                </a:solidFill>
              </a:rPr>
              <a:t>Big Data  den analysedrevne viden  </a:t>
            </a:r>
            <a:br>
              <a:rPr lang="da" dirty="1">
                <a:solidFill>
                  <a:hslClr hue="0" sat="0" lum="74902"/>
                </a:solidFill>
              </a:rPr>
            </a:br>
            <a:r>
              <a:rPr lang="da" dirty="1">
                <a:solidFill>
                  <a:hslClr hue="0" sat="0" lum="74902"/>
                </a:solidFill>
              </a:rPr>
              <a:t>v/Senior Industry Specialist Ole Møller Madsen, EG </a:t>
            </a:r>
          </a:p>
          <a:p>
            <a:endParaRPr lang="da"/>
          </a:p>
        </p:txBody>
      </p:sp>
    </p:spTree>
    <p:extLst>
      <p:ext uri="{BB962C8B-B14F-4D97-AF65-F5344CB8AC3E}">
        <p14:creationId xmlns:p14="http://schemas.microsoft.com/office/powerpoint/2010/main" val="667792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0"/>
          </p:nvPr>
        </p:nvSpPr>
        <p:spPr/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32813" y="2420888"/>
            <a:ext cx="3125787" cy="3168352"/>
          </a:xfrm>
        </p:spPr>
        <p:txBody>
          <a:bodyPr/>
          <a:lstStyle/>
          <a:p>
            <a:r>
              <a:rPr lang="da" sz="3600" b="1" dirty="1"/>
              <a:t>Risikovurdering på pc og mobile enheder</a:t>
            </a:r>
            <a:br>
              <a:rPr lang="da" dirty="1"/>
            </a:br>
            <a:br>
              <a:rPr lang="da" dirty="1"/>
            </a:b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" dirty="1"/>
              <a:t>Product Manager Lars Sjøblom,EG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" dirty="1"/>
              <a:t>© EG A/S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a" smtClean="0"/>
              <a:t>12</a:t>
            </a:fld>
            <a:endParaRPr lang="da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9" b="1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76351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" dirty="1"/>
              <a:t>Speedviden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" dirty="1"/>
              <a:t>© EG A/S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1375A4-56A4-47D6-9801-1991572033F7}" type="slidenum">
              <a:rPr lang="da" smtClean="0"/>
              <a:t>13</a:t>
            </a:fld>
            <a:endParaRPr lang="da"/>
          </a:p>
        </p:txBody>
      </p:sp>
      <p:pic>
        <p:nvPicPr>
          <p:cNvPr id="7" name="Picture Placeholder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12423" y="5661248"/>
            <a:ext cx="1959229" cy="724174"/>
          </a:xfrm>
          <a:prstGeom prst="rect"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" b="1" dirty="1">
                <a:solidFill>
                  <a:hslClr hue="0" sat="0" lum="74902"/>
                </a:solidFill>
              </a:rPr>
              <a:t>Indikator – meget mere end VUM &amp; ICS </a:t>
            </a:r>
            <a:br>
              <a:rPr lang="da" dirty="1">
                <a:solidFill>
                  <a:hslClr hue="0" sat="0" lum="74902"/>
                </a:solidFill>
              </a:rPr>
            </a:br>
            <a:r>
              <a:rPr lang="da" dirty="1">
                <a:solidFill>
                  <a:hslClr hue="0" sat="0" lum="74902"/>
                </a:solidFill>
              </a:rPr>
              <a:t>v/ Seniorkonsulent Michael Henriksen, EG</a:t>
            </a:r>
          </a:p>
          <a:p>
            <a:r>
              <a:rPr lang="da" b="1" dirty="1">
                <a:solidFill>
                  <a:hslClr hue="0" sat="0" lum="74902"/>
                </a:solidFill>
              </a:rPr>
              <a:t>Risikovurdering på pc og mobile enheder</a:t>
            </a:r>
            <a:br>
              <a:rPr lang="da" dirty="1">
                <a:solidFill>
                  <a:hslClr hue="0" sat="0" lum="74902"/>
                </a:solidFill>
              </a:rPr>
            </a:br>
            <a:r>
              <a:rPr lang="da" dirty="1">
                <a:solidFill>
                  <a:hslClr hue="0" sat="0" lum="74902"/>
                </a:solidFill>
              </a:rPr>
              <a:t>v/ Product Manager Lars Sjøblom, EG</a:t>
            </a:r>
          </a:p>
          <a:p>
            <a:r>
              <a:rPr lang="da" b="1" dirty="1"/>
              <a:t>Big Data  den analysedrevne viden  </a:t>
            </a:r>
            <a:br>
              <a:rPr lang="da" dirty="1"/>
            </a:br>
            <a:r>
              <a:rPr lang="da" dirty="1"/>
              <a:t>v/Senior Industry Specialist Ole Møller Madsen, EG </a:t>
            </a:r>
          </a:p>
          <a:p>
            <a:endParaRPr lang="da"/>
          </a:p>
        </p:txBody>
      </p:sp>
    </p:spTree>
    <p:extLst>
      <p:ext uri="{BB962C8B-B14F-4D97-AF65-F5344CB8AC3E}">
        <p14:creationId xmlns:p14="http://schemas.microsoft.com/office/powerpoint/2010/main" val="30507354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332656"/>
            <a:ext cx="10877550" cy="12702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" dirty="1"/>
              <a:t>Oplæg &amp; Workshops </a:t>
            </a:r>
            <a:br>
              <a:rPr lang="da" dirty="1"/>
            </a:br>
            <a:r>
              <a:rPr lang="da" sz="2800" dirty="1"/>
              <a:t>- formiddag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776" y="2160243"/>
            <a:ext cx="10877550" cy="3888432"/>
          </a:xfrm>
        </p:spPr>
        <p:txBody>
          <a:bodyPr/>
          <a:lstStyle/>
          <a:p>
            <a:pPr lvl="0"/>
            <a:r>
              <a:rPr lang="da" sz="1600" dirty="1"/>
              <a:t>Oplæg: </a:t>
            </a:r>
            <a:r>
              <a:rPr lang="da" sz="1600" b="1" dirty="1"/>
              <a:t>Kunsten at udvikle en brugbar dokumentationsstrategi</a:t>
            </a:r>
            <a:br>
              <a:rPr lang="da" sz="1600" b="1" dirty="1"/>
            </a:br>
            <a:r>
              <a:rPr lang="da" sz="1600" dirty="1"/>
              <a:t>v/ Product Manager Lars Sjøblom, EG</a:t>
            </a:r>
            <a:br>
              <a:rPr lang="da" sz="1600" i="1" dirty="1"/>
            </a:br>
            <a:br>
              <a:rPr lang="da" sz="400" i="1" dirty="1"/>
            </a:br>
            <a:r>
              <a:rPr lang="da" sz="1600" b="1" dirty="1">
                <a:solidFill>
                  <a:hslClr hue="11898305" sat="25106" lum="53922"/>
                </a:solidFill>
              </a:rPr>
              <a:t>Lokale F: Salen</a:t>
            </a:r>
          </a:p>
          <a:p>
            <a:pPr fontAlgn="base"/>
            <a:r>
              <a:rPr lang="da" sz="1600" dirty="1"/>
              <a:t>Workshop: </a:t>
            </a:r>
            <a:r>
              <a:rPr lang="da" sz="1600" b="1" dirty="1"/>
              <a:t>Datadreven ledelsesinformation og FKO</a:t>
            </a:r>
            <a:br>
              <a:rPr lang="da" sz="1600" b="1" dirty="1"/>
            </a:br>
            <a:r>
              <a:rPr lang="da" sz="1600" dirty="1"/>
              <a:t>v/ Seniorkonsulent Michael Henriksen og Senior Industry Specialist Ole Møller Madsen </a:t>
            </a:r>
            <a:br>
              <a:rPr lang="da" sz="1600" i="1" dirty="1"/>
            </a:br>
            <a:br>
              <a:rPr lang="da" sz="400" i="1" dirty="1"/>
            </a:br>
            <a:r>
              <a:rPr lang="da" sz="1600" b="1" dirty="1">
                <a:solidFill>
                  <a:hslClr hue="11898305" sat="25106" lum="53922"/>
                </a:solidFill>
              </a:rPr>
              <a:t>Lokale: H</a:t>
            </a:r>
          </a:p>
          <a:p>
            <a:pPr fontAlgn="base"/>
            <a:r>
              <a:rPr lang="da" sz="1600" dirty="1"/>
              <a:t>Workshop: </a:t>
            </a:r>
            <a:r>
              <a:rPr lang="da" sz="1600" b="1" dirty="1"/>
              <a:t>Sæt billeder på hverdagens opgaver og planlæg med pegefingeren</a:t>
            </a:r>
            <a:br>
              <a:rPr lang="da" sz="1600" dirty="1"/>
            </a:br>
            <a:r>
              <a:rPr lang="da" sz="1600" dirty="1"/>
              <a:t>v/ Seniorkonsulent Jette Hejlskov, EG</a:t>
            </a:r>
            <a:br>
              <a:rPr lang="da" sz="1600" i="1" dirty="1"/>
            </a:br>
            <a:br>
              <a:rPr lang="da" sz="400" i="1" dirty="1"/>
            </a:br>
            <a:r>
              <a:rPr lang="da" sz="1600" b="1" dirty="1">
                <a:solidFill>
                  <a:hslClr hue="11898305" sat="25106" lum="53922"/>
                </a:solidFill>
              </a:rPr>
              <a:t>Lokale: B1</a:t>
            </a:r>
          </a:p>
          <a:p>
            <a:r>
              <a:rPr lang="da" sz="1600" dirty="1"/>
              <a:t>Workshop: </a:t>
            </a:r>
            <a:r>
              <a:rPr lang="da" sz="1600" b="1" dirty="1"/>
              <a:t>Værdiskabende dokumentation gennem mål, delmål og indsatsbeskrivelser</a:t>
            </a:r>
            <a:br>
              <a:rPr lang="da" sz="1600" dirty="1"/>
            </a:br>
            <a:r>
              <a:rPr lang="da" sz="1600" dirty="1"/>
              <a:t>v/ Sofie Bertolt Winther og Ea Helth Øgendahl, SocialRespons</a:t>
            </a:r>
            <a:br>
              <a:rPr lang="da" sz="1600" i="1" dirty="1"/>
            </a:br>
            <a:br>
              <a:rPr lang="da" sz="400" i="1" dirty="1"/>
            </a:br>
            <a:r>
              <a:rPr lang="da" sz="1600" b="1" dirty="1">
                <a:solidFill>
                  <a:hslClr hue="11898305" sat="25106" lum="53922"/>
                </a:solidFill>
              </a:rPr>
              <a:t>Lokale: B2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" dirty="1"/>
              <a:t>© EG Team Online A/S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1375A4-56A4-47D6-9801-1991572033F7}" type="slidenum">
              <a:rPr lang="da" smtClean="0"/>
              <a:t>14</a:t>
            </a:fld>
            <a:endParaRPr lang="da"/>
          </a:p>
        </p:txBody>
      </p:sp>
      <p:pic>
        <p:nvPicPr>
          <p:cNvPr id="7" name="Billed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32304" y="557782"/>
            <a:ext cx="2846327" cy="2090271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37175366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332656"/>
            <a:ext cx="10877550" cy="1270262"/>
          </a:xfrm>
        </p:spPr>
        <p:txBody>
          <a:bodyPr/>
          <a:lstStyle/>
          <a:p>
            <a:r>
              <a:rPr lang="da" dirty="1"/>
              <a:t>Vejviser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" dirty="1"/>
              <a:t>© EG Team Online A/S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1375A4-56A4-47D6-9801-1991572033F7}" type="slidenum">
              <a:rPr lang="da" smtClean="0"/>
              <a:t>15</a:t>
            </a:fld>
            <a:endParaRPr lang="da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49555" y="1602919"/>
            <a:ext cx="6521408" cy="4154944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38199321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27384"/>
            <a:ext cx="9951955" cy="4536504"/>
          </a:xfrm>
          <a:prstGeom prst="rect"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" dirty="1"/>
              <a:t>Pause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" dirty="1"/>
              <a:t>© EG A/S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a" smtClean="0"/>
              <a:t>16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6454825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0"/>
          </p:nvPr>
        </p:nvSpPr>
        <p:spPr/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32813" y="2420888"/>
            <a:ext cx="3125787" cy="3168352"/>
          </a:xfrm>
        </p:spPr>
        <p:txBody>
          <a:bodyPr/>
          <a:lstStyle/>
          <a:p>
            <a:r>
              <a:rPr lang="da" sz="3200" b="1" dirty="1"/>
              <a:t>Kunsten at udvikle en brugbar dokumentations-strategi</a:t>
            </a:r>
            <a:br>
              <a:rPr lang="da" dirty="1"/>
            </a:br>
            <a:br>
              <a:rPr lang="da" dirty="1"/>
            </a:b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" dirty="1"/>
              <a:t>Product Manager Lars Sjøblom, EG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" dirty="1"/>
              <a:t>© EG A/S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a" smtClean="0"/>
              <a:t>17</a:t>
            </a:fld>
            <a:endParaRPr lang="da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9" b="1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9700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" dirty="1"/>
              <a:t>Frokost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" dirty="1"/>
              <a:t>© EG A/S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a" smtClean="0"/>
              <a:t>18</a:t>
            </a:fld>
            <a:endParaRPr lang="da"/>
          </a:p>
        </p:txBody>
      </p:sp>
      <p:pic>
        <p:nvPicPr>
          <p:cNvPr id="8" name="Content Placeholder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46069" y="574091"/>
            <a:ext cx="9452324" cy="3286957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29139605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693217"/>
            <a:ext cx="8064896" cy="1208914"/>
          </a:xfrm>
        </p:spPr>
        <p:txBody>
          <a:bodyPr/>
          <a:lstStyle/>
          <a:p>
            <a:r>
              <a:rPr lang="da" b="1" dirty="1">
                <a:solidFill>
                  <a:hslClr hue="0" sat="0" lum="100000"/>
                </a:solidFill>
              </a:rPr>
              <a:t>Tips &amp; Trix </a:t>
            </a:r>
            <a:br>
              <a:rPr lang="da" dirty="1">
                <a:solidFill>
                  <a:schemeClr val="bg1"/>
                </a:solidFill>
              </a:rPr>
            </a:br>
            <a:r>
              <a:rPr lang="da" sz="3200" dirty="1">
                <a:solidFill>
                  <a:hslClr hue="0" sat="0" lum="100000"/>
                </a:solidFill>
              </a:rPr>
              <a:t>samt den nye brugergrænseflade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223792" y="5013176"/>
            <a:ext cx="3125787" cy="646331"/>
          </a:xfrm>
        </p:spPr>
        <p:txBody>
          <a:bodyPr/>
          <a:lstStyle/>
          <a:p>
            <a:r>
              <a:rPr lang="da" dirty="1">
                <a:solidFill>
                  <a:hslClr hue="0" sat="0" lum="100000"/>
                </a:solidFill>
              </a:rPr>
              <a:t>Seniorkonsulent </a:t>
            </a:r>
            <a:br>
              <a:rPr lang="da" dirty="1">
                <a:solidFill>
                  <a:hslClr hue="0" sat="0" lum="100000"/>
                </a:solidFill>
              </a:rPr>
            </a:br>
            <a:r>
              <a:rPr lang="da" dirty="1">
                <a:solidFill>
                  <a:hslClr hue="0" sat="0" lum="100000"/>
                </a:solidFill>
              </a:rPr>
              <a:t>Rasmus B. Christensen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" dirty="1"/>
              <a:t>© EG A/S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a" smtClean="0"/>
              <a:t>19</a:t>
            </a:fld>
            <a:endParaRPr lang="da"/>
          </a:p>
        </p:txBody>
      </p:sp>
      <p:sp>
        <p:nvSpPr>
          <p:cNvPr id="8" name="Text Placeholder 2"/>
          <p:cNvSpPr txBox="1"/>
          <p:nvPr/>
        </p:nvSpPr>
        <p:spPr>
          <a:xfrm>
            <a:off x="911424" y="5013176"/>
            <a:ext cx="3132042" cy="621261"/>
          </a:xfrm>
          <a:prstGeom prst="rect"/>
        </p:spPr>
        <p:txBody>
          <a:bodyPr vert="horz" lIns="0" tIns="36000" rIns="0" bIns="36000" rtlCol="0">
            <a:spAutoFit/>
          </a:bodyPr>
          <a:lstStyle>
            <a:lvl1pPr marL="0" marR="0" indent="0" algn="l" defTabSz="914400" fontAlgn="auto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None/>
              <a:tabLst>
                <a:tab pos="0" algn="l"/>
              </a:tabLst>
              <a:defRPr sz="2000" kern="1200">
                <a:solidFill>
                  <a:srgbClr val="45616E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fontAlgn="auto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C00000"/>
              </a:buClr>
              <a:buSzPct val="60000"/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marR="0" indent="0" algn="l" defTabSz="914400" fontAlgn="auto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C00000"/>
              </a:buClr>
              <a:buSzPct val="60000"/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C00000"/>
              </a:buClr>
              <a:buSzTx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C00000"/>
              </a:buClr>
              <a:buSzTx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Tx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Tx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Tx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Tx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" dirty="1">
                <a:solidFill>
                  <a:hslClr hue="0" sat="0" lum="100000"/>
                </a:solidFill>
              </a:rPr>
              <a:t>Product Manager </a:t>
            </a:r>
            <a:br>
              <a:rPr lang="da" dirty="1">
                <a:solidFill>
                  <a:hslClr hue="0" sat="0" lum="100000"/>
                </a:solidFill>
              </a:rPr>
            </a:br>
            <a:r>
              <a:rPr lang="da" dirty="1">
                <a:solidFill>
                  <a:hslClr hue="0" sat="0" lum="100000"/>
                </a:solidFill>
              </a:rPr>
              <a:t>Lars Sjøblom, EG</a:t>
            </a:r>
          </a:p>
        </p:txBody>
      </p:sp>
    </p:spTree>
    <p:extLst>
      <p:ext uri="{BB962C8B-B14F-4D97-AF65-F5344CB8AC3E}">
        <p14:creationId xmlns:p14="http://schemas.microsoft.com/office/powerpoint/2010/main" val="36552184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" dirty="1"/>
              <a:t>Velkommen!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79413" y="4591761"/>
            <a:ext cx="3125787" cy="1108884"/>
          </a:xfrm>
        </p:spPr>
        <p:txBody>
          <a:bodyPr/>
          <a:lstStyle/>
          <a:p>
            <a:r>
              <a:rPr lang="da" dirty="1"/>
              <a:t>Kommunikationschef</a:t>
            </a:r>
          </a:p>
          <a:p>
            <a:r>
              <a:rPr lang="da" b="1" dirty="1"/>
              <a:t>Per Roholt</a:t>
            </a:r>
          </a:p>
          <a:p>
            <a:r>
              <a:rPr lang="da" dirty="1"/>
              <a:t>EG Team Online A/S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" dirty="1"/>
              <a:t>© EG A/S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a" smtClean="0"/>
              <a:t>2</a:t>
            </a:fld>
            <a:endParaRPr lang="da"/>
          </a:p>
        </p:txBody>
      </p:sp>
      <p:pic>
        <p:nvPicPr>
          <p:cNvPr id="8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8" r="1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03938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27384"/>
            <a:ext cx="9951955" cy="4536504"/>
          </a:xfrm>
          <a:prstGeom prst="rect"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" dirty="1"/>
              <a:t>Pause &amp; Netværk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" dirty="1"/>
              <a:t>© EG A/S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a" smtClean="0"/>
              <a:t>20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9813003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t="9469" b="9469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6280" y="3933055"/>
            <a:ext cx="3125787" cy="2409233"/>
          </a:xfrm>
        </p:spPr>
        <p:txBody>
          <a:bodyPr/>
          <a:lstStyle/>
          <a:p>
            <a:r>
              <a:rPr lang="da" sz="2000" b="1" dirty="1"/>
              <a:t>Fremtidskig:  </a:t>
            </a:r>
            <a:br>
              <a:rPr lang="da" sz="2000" b="1" dirty="1"/>
            </a:br>
            <a:br>
              <a:rPr lang="da" sz="900" b="1" dirty="1"/>
            </a:br>
            <a:r>
              <a:rPr lang="da" sz="2800" b="1" dirty="1"/>
              <a:t>Ti års-udsigt for hvordan teknologi vil forandre vores virkelighed</a:t>
            </a:r>
            <a:endParaRPr lang="da" sz="2800"/>
          </a:p>
        </p:txBody>
      </p:sp>
      <p:sp>
        <p:nvSpPr>
          <p:cNvPr id="6" name="Pladsholder til indhold 2"/>
          <p:cNvSpPr>
            <a:spLocks noGrp="1"/>
          </p:cNvSpPr>
          <p:nvPr>
            <p:ph type="body" sz="half" idx="2"/>
          </p:nvPr>
        </p:nvSpPr>
        <p:spPr>
          <a:xfrm>
            <a:off x="8531049" y="2429021"/>
            <a:ext cx="1995955" cy="349702"/>
          </a:xfrm>
        </p:spPr>
        <p:txBody>
          <a:bodyPr/>
          <a:lstStyle/>
          <a:p>
            <a:r>
              <a:rPr lang="da" dirty="1"/>
              <a:t>Rolf Ask Clausen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" dirty="1"/>
              <a:t>© EG A/S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a" smtClean="0"/>
              <a:t>21</a:t>
            </a:fld>
            <a:endParaRPr lang="da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542"/>
            <a:ext cx="8255725" cy="6856915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14826" y="332656"/>
            <a:ext cx="1838325" cy="1838325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4995857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" dirty="1"/>
              <a:t>Refleksion over dagen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" dirty="1"/>
              <a:t>© EG A/S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1375A4-56A4-47D6-9801-1991572033F7}" type="slidenum">
              <a:rPr lang="da" smtClean="0"/>
              <a:t>22</a:t>
            </a:fld>
            <a:endParaRPr lang="da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4294967295"/>
          </p:nvPr>
        </p:nvSpPr>
        <p:spPr>
          <a:xfrm>
            <a:off x="3169634" y="1844824"/>
            <a:ext cx="4971052" cy="730250"/>
          </a:xfrm>
        </p:spPr>
        <p:txBody>
          <a:bodyPr/>
          <a:lstStyle/>
          <a:p>
            <a:r>
              <a:rPr lang="da" dirty="1">
                <a:solidFill>
                  <a:hslClr hue="11970000" sat="22472" lum="34902"/>
                </a:solidFill>
              </a:rPr>
              <a:t>Hvad har jeg hørt i dag …</a:t>
            </a:r>
          </a:p>
          <a:p>
            <a:endParaRPr lang="da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4167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idx="10"/>
          </p:nvPr>
        </p:nvSpPr>
        <p:spPr/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42"/>
            <a:ext cx="8255726" cy="6856915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" dirty="1"/>
              <a:t>Viden &amp; Værktøjer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349702"/>
          </a:xfrm>
        </p:spPr>
        <p:txBody>
          <a:bodyPr/>
          <a:lstStyle/>
          <a:p>
            <a:r>
              <a:rPr lang="da" dirty="1"/>
              <a:t>www.SamfundsDesign.dk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" dirty="1"/>
              <a:t>© EG A/S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a" smtClean="0"/>
              <a:t>23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42791624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38200" y="3717032"/>
            <a:ext cx="10515600" cy="1143000"/>
          </a:xfrm>
        </p:spPr>
        <p:txBody>
          <a:bodyPr>
            <a:normAutofit/>
          </a:bodyPr>
          <a:lstStyle/>
          <a:p>
            <a:r>
              <a:rPr lang="da" dirty="1"/>
              <a:t>- Husk at evaluere!</a:t>
            </a:r>
          </a:p>
          <a:p>
            <a:endParaRPr lang="da"/>
          </a:p>
          <a:p>
            <a:r>
              <a:rPr lang="da" dirty="1"/>
              <a:t>Vi ses igen på EG Sensum Temadag</a:t>
            </a:r>
            <a:r>
              <a:rPr lang="da" b="1" dirty="1"/>
              <a:t>!</a:t>
            </a:r>
            <a:endParaRPr lang="da"/>
          </a:p>
          <a:p>
            <a:endParaRPr lang="d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5440" y="1583512"/>
            <a:ext cx="10058400" cy="1882562"/>
          </a:xfrm>
          <a:prstGeom prst="rect"/>
          <a:effectLst>
            <a:outerShdw blurRad="50800" dir="2700000" dist="381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80847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" dirty="1"/>
              <a:t>Dagens Program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half" idx="2"/>
          </p:nvPr>
        </p:nvSpPr>
        <p:spPr>
          <a:xfrm>
            <a:off x="379413" y="4591761"/>
            <a:ext cx="3125787" cy="349702"/>
          </a:xfrm>
        </p:spPr>
        <p:txBody>
          <a:bodyPr/>
          <a:lstStyle/>
          <a:p>
            <a:r>
              <a:rPr lang="da" dirty="1"/>
              <a:t>EG Sensum Temadag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" dirty="1"/>
              <a:t>© EG A/S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a" smtClean="0"/>
              <a:t>3</a:t>
            </a:fld>
            <a:endParaRPr lang="da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846544"/>
              </p:ext>
            </p:extLst>
          </p:nvPr>
        </p:nvGraphicFramePr>
        <p:xfrm>
          <a:off x="4799856" y="836712"/>
          <a:ext cx="6840760" cy="581021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195">
                <a:tc>
                  <a:txBody>
                    <a:bodyPr/>
                    <a:lstStyle/>
                    <a:p>
                      <a:r>
                        <a:rPr lang="da" dirty="1"/>
                        <a:t>09.30 -09.45</a:t>
                      </a:r>
                      <a:r>
                        <a:rPr lang="da" baseline="0" dirty="1"/>
                        <a:t>  </a:t>
                      </a:r>
                      <a:endParaRPr lang="d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a" sz="1800" dirty="1"/>
                        <a:t>Velkomst og dagens tema</a:t>
                      </a:r>
                      <a:endParaRPr lang="da"/>
                    </a:p>
                  </a:txBody>
                  <a:tcPr/>
                </a:tc>
                <a:tc hMerge="1" rowSpan="1">
                  <a:txBody>
                    <a:bodyPr/>
                    <a:lstStyle/>
                    <a:p>
                      <a:endParaRPr lang="d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r>
                        <a:rPr lang="da" sz="1800" dirty="1"/>
                        <a:t>09.45 - 10.30</a:t>
                      </a:r>
                      <a:r>
                        <a:rPr lang="da" sz="1800" baseline="0" dirty="1"/>
                        <a:t> </a:t>
                      </a:r>
                      <a:r>
                        <a:rPr lang="da" sz="1800" dirty="1"/>
                        <a:t> </a:t>
                      </a:r>
                      <a:endParaRPr lang="d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tabLst>
                          <a:tab pos="1258888" algn="l"/>
                        </a:tabLst>
                      </a:pPr>
                      <a:r>
                        <a:rPr lang="da" sz="1800" b="1" dirty="1"/>
                        <a:t>Keynote: Dokumentationsstrategier i praksis</a:t>
                      </a:r>
                      <a:r>
                        <a:rPr lang="da" sz="1800" dirty="1"/>
                        <a:t>, v/Programchef for digitaliseringsprojekter Gitte Duelund Jensen , KL</a:t>
                      </a:r>
                      <a:endParaRPr lang="da"/>
                    </a:p>
                  </a:txBody>
                  <a:tcPr/>
                </a:tc>
                <a:tc hMerge="1" rowSpan="1">
                  <a:txBody>
                    <a:bodyPr/>
                    <a:lstStyle/>
                    <a:p>
                      <a:endParaRPr lang="d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r>
                        <a:rPr lang="da" sz="1800" dirty="1"/>
                        <a:t>10.30 - 11.00</a:t>
                      </a:r>
                      <a:endParaRPr lang="d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fontAlgn="auto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da" sz="1800" dirty="1"/>
                        <a:t>Speedviden og nyttig info</a:t>
                      </a:r>
                    </a:p>
                    <a:p>
                      <a:r>
                        <a:rPr lang="da" sz="1800" b="1" kern="1200" dirty="1">
                          <a:solidFill>
                            <a:hslClr hue="0" sat="0" lum="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Indikator – meget mere end VUM &amp; ICS </a:t>
                      </a:r>
                      <a:br>
                        <a:rPr lang="da" sz="1800" kern="1200" dirty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" sz="1800" kern="1200" dirty="1">
                          <a:solidFill>
                            <a:hslClr hue="0" sat="0" lum="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v/ seniorkonsulent Michael Henriksen, EG</a:t>
                      </a:r>
                    </a:p>
                    <a:p>
                      <a:r>
                        <a:rPr lang="da" sz="1800" b="1" kern="1200" dirty="1">
                          <a:solidFill>
                            <a:hslClr hue="0" sat="0" lum="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Risikovurdering på pc og mobile enheder</a:t>
                      </a:r>
                      <a:br>
                        <a:rPr lang="da" sz="1800" kern="1200" dirty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" sz="1800" kern="1200" dirty="1">
                          <a:solidFill>
                            <a:hslClr hue="0" sat="0" lum="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v/ Product Manager Lars Sjøblom, EG</a:t>
                      </a:r>
                    </a:p>
                    <a:p>
                      <a:r>
                        <a:rPr lang="da" sz="1800" b="1" kern="1200" dirty="1">
                          <a:solidFill>
                            <a:hslClr hue="0" sat="0" lum="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Big Data - den analysedrevne viden  </a:t>
                      </a:r>
                      <a:br>
                        <a:rPr lang="da" sz="1800" kern="1200" dirty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" sz="1800" kern="1200" dirty="1">
                          <a:solidFill>
                            <a:hslClr hue="0" sat="0" lum="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v/Senior Industry Specialist Ole Møller Madsen, EG </a:t>
                      </a:r>
                    </a:p>
                    <a:p>
                      <a:pPr marL="0" marR="0" indent="0" algn="l" defTabSz="914400" fontAlgn="auto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lang="da" sz="1600"/>
                    </a:p>
                  </a:txBody>
                  <a:tcPr/>
                </a:tc>
                <a:tc hMerge="1" rowSpan="1">
                  <a:txBody>
                    <a:bodyPr/>
                    <a:lstStyle/>
                    <a:p>
                      <a:endParaRPr lang="d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r>
                        <a:rPr lang="da" sz="1800" dirty="1"/>
                        <a:t>11.00 - 11.30</a:t>
                      </a:r>
                      <a:endParaRPr lang="d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a" sz="1800" dirty="1"/>
                        <a:t>Pause &amp; netværk</a:t>
                      </a:r>
                      <a:endParaRPr lang="da"/>
                    </a:p>
                  </a:txBody>
                  <a:tcPr/>
                </a:tc>
                <a:tc hMerge="1" rowSpan="1">
                  <a:txBody>
                    <a:bodyPr/>
                    <a:lstStyle/>
                    <a:p>
                      <a:endParaRPr lang="d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r>
                        <a:rPr lang="da" sz="1800" dirty="1"/>
                        <a:t>11.30 </a:t>
                      </a:r>
                      <a:r>
                        <a:rPr lang="da" sz="1800" baseline="0" dirty="1"/>
                        <a:t> -</a:t>
                      </a:r>
                      <a:r>
                        <a:rPr lang="da" sz="1800" dirty="1"/>
                        <a:t> 12.30</a:t>
                      </a:r>
                      <a:endParaRPr lang="d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fontAlgn="auto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a" sz="1800" dirty="1"/>
                        <a:t>Oplæg &amp; Workshops</a:t>
                      </a:r>
                    </a:p>
                  </a:txBody>
                  <a:tcPr/>
                </a:tc>
                <a:tc hMerge="1" rowSpan="1">
                  <a:txBody>
                    <a:bodyPr/>
                    <a:lstStyle/>
                    <a:p>
                      <a:endParaRPr lang="d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r>
                        <a:rPr lang="da" sz="1800" dirty="1"/>
                        <a:t>12.30 - 13.15</a:t>
                      </a:r>
                      <a:endParaRPr lang="d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" sz="1800" dirty="1"/>
                        <a:t>Frokost</a:t>
                      </a:r>
                      <a:endParaRPr lang="d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endParaRPr lang="d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3512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332656"/>
            <a:ext cx="10877550" cy="12702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" dirty="1"/>
              <a:t>Oplæg &amp; Workshops </a:t>
            </a:r>
            <a:br>
              <a:rPr lang="da" dirty="1"/>
            </a:br>
            <a:r>
              <a:rPr lang="da" sz="2800" dirty="1"/>
              <a:t>- formiddag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776" y="2160243"/>
            <a:ext cx="10877550" cy="3888432"/>
          </a:xfrm>
        </p:spPr>
        <p:txBody>
          <a:bodyPr/>
          <a:lstStyle/>
          <a:p>
            <a:pPr lvl="0"/>
            <a:r>
              <a:rPr lang="da" sz="1600" dirty="1"/>
              <a:t>Oplæg: </a:t>
            </a:r>
            <a:r>
              <a:rPr lang="da" sz="1600" b="1" dirty="1"/>
              <a:t>Kunsten at udvikle en brugbar dokumentationsstrategi</a:t>
            </a:r>
            <a:br>
              <a:rPr lang="da" sz="1600" b="1" dirty="1"/>
            </a:br>
            <a:r>
              <a:rPr lang="da" sz="1600" dirty="1"/>
              <a:t>v/ Product Manager Lars Sjøblom, EG</a:t>
            </a:r>
            <a:br>
              <a:rPr lang="da" sz="1600" i="1" dirty="1"/>
            </a:br>
            <a:br>
              <a:rPr lang="da" sz="400" i="1" dirty="1"/>
            </a:br>
            <a:r>
              <a:rPr lang="da" sz="1600" b="1" dirty="1">
                <a:solidFill>
                  <a:hslClr hue="11898305" sat="25106" lum="53922"/>
                </a:solidFill>
              </a:rPr>
              <a:t>Lokale F: Salen</a:t>
            </a:r>
          </a:p>
          <a:p>
            <a:pPr fontAlgn="base"/>
            <a:r>
              <a:rPr lang="da" sz="1600" dirty="1"/>
              <a:t>Workshop: </a:t>
            </a:r>
            <a:r>
              <a:rPr lang="da" sz="1600" b="1" dirty="1"/>
              <a:t>Datadreven ledelsesinformation og FKO</a:t>
            </a:r>
            <a:br>
              <a:rPr lang="da" sz="1600" b="1" dirty="1"/>
            </a:br>
            <a:r>
              <a:rPr lang="da" sz="1600" dirty="1"/>
              <a:t>v/ Seniorkonsulent Michael Henriksen og Senior Industry Specialist Ole Møller Madsen </a:t>
            </a:r>
            <a:br>
              <a:rPr lang="da" sz="1600" i="1" dirty="1"/>
            </a:br>
            <a:br>
              <a:rPr lang="da" sz="400" i="1" dirty="1"/>
            </a:br>
            <a:r>
              <a:rPr lang="da" sz="1600" b="1" dirty="1">
                <a:solidFill>
                  <a:hslClr hue="11898305" sat="25106" lum="53922"/>
                </a:solidFill>
              </a:rPr>
              <a:t>Lokale: H</a:t>
            </a:r>
          </a:p>
          <a:p>
            <a:pPr fontAlgn="base"/>
            <a:r>
              <a:rPr lang="da" sz="1600" dirty="1"/>
              <a:t>Workshop: </a:t>
            </a:r>
            <a:r>
              <a:rPr lang="da" sz="1600" b="1" dirty="1"/>
              <a:t>Sæt billeder på hverdagens opgaver og planlæg med pegefingeren</a:t>
            </a:r>
            <a:br>
              <a:rPr lang="da" sz="1600" dirty="1"/>
            </a:br>
            <a:r>
              <a:rPr lang="da" sz="1600" dirty="1"/>
              <a:t>v/ Seniorkonsulent Jette Hejlskov, EG</a:t>
            </a:r>
            <a:br>
              <a:rPr lang="da" sz="1600" i="1" dirty="1"/>
            </a:br>
            <a:br>
              <a:rPr lang="da" sz="400" i="1" dirty="1"/>
            </a:br>
            <a:r>
              <a:rPr lang="da" sz="1600" b="1" dirty="1">
                <a:solidFill>
                  <a:hslClr hue="11898305" sat="25106" lum="53922"/>
                </a:solidFill>
              </a:rPr>
              <a:t>Lokale: B1</a:t>
            </a:r>
          </a:p>
          <a:p>
            <a:r>
              <a:rPr lang="da" sz="1600" dirty="1"/>
              <a:t>Workshop: </a:t>
            </a:r>
            <a:r>
              <a:rPr lang="da" sz="1600" b="1" dirty="1"/>
              <a:t>Værdiskabende dokumentation gennem mål, delmål og indsatsbeskrivelser</a:t>
            </a:r>
            <a:br>
              <a:rPr lang="da" sz="1600" dirty="1"/>
            </a:br>
            <a:r>
              <a:rPr lang="da" sz="1600" dirty="1"/>
              <a:t>v/ Sofie Bertolt Winther og Ea Helth Øgendahl, SocialRespons</a:t>
            </a:r>
            <a:br>
              <a:rPr lang="da" sz="1600" i="1" dirty="1"/>
            </a:br>
            <a:br>
              <a:rPr lang="da" sz="400" i="1" dirty="1"/>
            </a:br>
            <a:r>
              <a:rPr lang="da" sz="1600" b="1" dirty="1">
                <a:solidFill>
                  <a:hslClr hue="11898305" sat="25106" lum="53922"/>
                </a:solidFill>
              </a:rPr>
              <a:t>Lokale: B2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" dirty="1"/>
              <a:t>© EG Team Online A/S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1375A4-56A4-47D6-9801-1991572033F7}" type="slidenum">
              <a:rPr lang="da" smtClean="0"/>
              <a:t>4</a:t>
            </a:fld>
            <a:endParaRPr lang="da"/>
          </a:p>
        </p:txBody>
      </p:sp>
      <p:pic>
        <p:nvPicPr>
          <p:cNvPr id="7" name="Billed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32304" y="557782"/>
            <a:ext cx="2846327" cy="2090271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41548663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" dirty="1"/>
              <a:t>Dagens Program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half" idx="2"/>
          </p:nvPr>
        </p:nvSpPr>
        <p:spPr>
          <a:xfrm>
            <a:off x="379413" y="4591761"/>
            <a:ext cx="3125787" cy="349702"/>
          </a:xfrm>
        </p:spPr>
        <p:txBody>
          <a:bodyPr/>
          <a:lstStyle/>
          <a:p>
            <a:r>
              <a:rPr lang="da" dirty="1"/>
              <a:t>EG Sensum Temadag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" dirty="1"/>
              <a:t>© EG A/S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a" smtClean="0"/>
              <a:t>5</a:t>
            </a:fld>
            <a:endParaRPr lang="da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657454"/>
              </p:ext>
            </p:extLst>
          </p:nvPr>
        </p:nvGraphicFramePr>
        <p:xfrm>
          <a:off x="4799856" y="836712"/>
          <a:ext cx="6912768" cy="516344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600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5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5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4522">
                <a:tc>
                  <a:txBody>
                    <a:bodyPr/>
                    <a:lstStyle/>
                    <a:p>
                      <a:r>
                        <a:rPr lang="da" dirty="1"/>
                        <a:t>13.15 - 14.15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a" sz="1800" b="1" dirty="1"/>
                        <a:t>Tips &amp; tricks – snigpremiere på ny brugergrænseflade </a:t>
                      </a:r>
                      <a:br>
                        <a:rPr lang="da" sz="1800" dirty="1"/>
                      </a:br>
                      <a:r>
                        <a:rPr lang="da" sz="1800" dirty="1"/>
                        <a:t>v/Product Manager Lars Sjøblom og seniorkonsulent Rasmus B. Christensen</a:t>
                      </a:r>
                      <a:endParaRPr lang="da"/>
                    </a:p>
                  </a:txBody>
                  <a:tcPr/>
                </a:tc>
                <a:tc hMerge="1" rowSpan="1">
                  <a:txBody>
                    <a:bodyPr/>
                    <a:lstStyle/>
                    <a:p>
                      <a:endParaRPr lang="d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522">
                <a:tc>
                  <a:txBody>
                    <a:bodyPr/>
                    <a:lstStyle/>
                    <a:p>
                      <a:r>
                        <a:rPr lang="da" sz="1800" dirty="1"/>
                        <a:t>14.15 - 14.30</a:t>
                      </a:r>
                      <a:r>
                        <a:rPr lang="da" sz="1800" baseline="0" dirty="1"/>
                        <a:t> </a:t>
                      </a:r>
                      <a:r>
                        <a:rPr lang="da" sz="1800" dirty="1"/>
                        <a:t> </a:t>
                      </a:r>
                      <a:endParaRPr lang="d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tabLst>
                          <a:tab pos="1258888" algn="l"/>
                        </a:tabLst>
                      </a:pPr>
                      <a:r>
                        <a:rPr lang="da" sz="1800" dirty="1"/>
                        <a:t>Pause &amp; netværk</a:t>
                      </a:r>
                      <a:endParaRPr lang="da"/>
                    </a:p>
                  </a:txBody>
                  <a:tcPr/>
                </a:tc>
                <a:tc hMerge="1" rowSpan="1">
                  <a:txBody>
                    <a:bodyPr/>
                    <a:lstStyle/>
                    <a:p>
                      <a:endParaRPr lang="d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522">
                <a:tc>
                  <a:txBody>
                    <a:bodyPr/>
                    <a:lstStyle/>
                    <a:p>
                      <a:r>
                        <a:rPr lang="da" sz="1800" dirty="1"/>
                        <a:t>14.30 - 15.30</a:t>
                      </a:r>
                      <a:endParaRPr lang="d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fontAlgn="auto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da" sz="1800" b="1" dirty="1"/>
                        <a:t>Fremtidskig: Ti års-udsigt for, hvordan teknologi vil forandre vores virkelighed  </a:t>
                      </a:r>
                      <a:br>
                        <a:rPr lang="da" sz="1800" dirty="1"/>
                      </a:br>
                      <a:r>
                        <a:rPr lang="da" sz="1800" dirty="1"/>
                        <a:t>v/foredragsholder og fremtidsforsker Rolf Ask Clausen. </a:t>
                      </a:r>
                      <a:endParaRPr lang="da" sz="1600"/>
                    </a:p>
                  </a:txBody>
                  <a:tcPr/>
                </a:tc>
                <a:tc hMerge="1" rowSpan="1">
                  <a:txBody>
                    <a:bodyPr/>
                    <a:lstStyle/>
                    <a:p>
                      <a:endParaRPr lang="d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522">
                <a:tc>
                  <a:txBody>
                    <a:bodyPr/>
                    <a:lstStyle/>
                    <a:p>
                      <a:r>
                        <a:rPr lang="da" sz="1800" dirty="1"/>
                        <a:t>15.30 - 16.00</a:t>
                      </a:r>
                      <a:endParaRPr lang="d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fontAlgn="auto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a" sz="1800" dirty="1"/>
                        <a:t>Spørgsmål &amp; refleksion</a:t>
                      </a:r>
                    </a:p>
                  </a:txBody>
                  <a:tcPr/>
                </a:tc>
                <a:tc hMerge="1" rowSpan="1">
                  <a:txBody>
                    <a:bodyPr/>
                    <a:lstStyle/>
                    <a:p>
                      <a:endParaRPr lang="d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522">
                <a:tc>
                  <a:txBody>
                    <a:bodyPr/>
                    <a:lstStyle/>
                    <a:p>
                      <a:r>
                        <a:rPr lang="da" sz="1800" dirty="1"/>
                        <a:t>16.00 </a:t>
                      </a:r>
                      <a:r>
                        <a:rPr lang="da" sz="1800" baseline="0" dirty="1"/>
                        <a:t>-</a:t>
                      </a:r>
                      <a:r>
                        <a:rPr lang="da" sz="1800" dirty="1"/>
                        <a:t> </a:t>
                      </a:r>
                      <a:endParaRPr lang="d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fontAlgn="auto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a" dirty="1"/>
                        <a:t>Farvel og</a:t>
                      </a:r>
                      <a:r>
                        <a:rPr lang="da" baseline="0" dirty="1"/>
                        <a:t> tak…</a:t>
                      </a:r>
                      <a:endParaRPr lang="da"/>
                    </a:p>
                  </a:txBody>
                  <a:tcPr/>
                </a:tc>
                <a:tc hMerge="1" rowSpan="1">
                  <a:txBody>
                    <a:bodyPr/>
                    <a:lstStyle/>
                    <a:p>
                      <a:endParaRPr lang="d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7914">
                <a:tc>
                  <a:txBody>
                    <a:bodyPr/>
                    <a:lstStyle/>
                    <a:p>
                      <a:endParaRPr lang="d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a"/>
                    </a:p>
                  </a:txBody>
                  <a:tcPr/>
                </a:tc>
                <a:tc hMerge="1" rowSpan="1">
                  <a:txBody>
                    <a:bodyPr/>
                    <a:lstStyle/>
                    <a:p>
                      <a:endParaRPr lang="d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522">
                <a:tc>
                  <a:txBody>
                    <a:bodyPr/>
                    <a:lstStyle/>
                    <a:p>
                      <a:endParaRPr lang="d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196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" dirty="1"/>
              <a:t>Evaluering af dagen – digital!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3999" y="1714500"/>
            <a:ext cx="4403889" cy="2722612"/>
          </a:xfrm>
        </p:spPr>
        <p:txBody>
          <a:bodyPr/>
          <a:lstStyle/>
          <a:p>
            <a:r>
              <a:rPr lang="da" sz="1600" dirty="1"/>
              <a:t>I år har vi gjort evalueringen af dagen digital. Gå ind på </a:t>
            </a:r>
            <a:r>
              <a:rPr lang="da" sz="1600" dirty="1">
                <a:hlinkClick r:id="rId2"/>
              </a:rPr>
              <a:t>http://sgiz.eu/s3/sensum</a:t>
            </a:r>
            <a:r>
              <a:rPr lang="da" sz="1600" dirty="1"/>
              <a:t> eller scan QR her... </a:t>
            </a:r>
          </a:p>
          <a:p>
            <a:r>
              <a:rPr lang="da" sz="1600" dirty="1"/>
              <a:t>Her kan du nemt lave din evaluering efter hver session. </a:t>
            </a:r>
          </a:p>
          <a:p>
            <a:r>
              <a:rPr lang="da" sz="1600" dirty="1"/>
              <a:t>Øverst på siden kan du klikke på ”Save and continue later” og indtaste din e-mail. </a:t>
            </a:r>
          </a:p>
          <a:p>
            <a:r>
              <a:rPr lang="da" sz="1600" dirty="1"/>
              <a:t>Så sender vi dig et link, så kan du senere på dagen fortsætte hvor du slap. Helt enkelt.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" dirty="1"/>
              <a:t>© EG A/S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1375A4-56A4-47D6-9801-1991572033F7}" type="slidenum">
              <a:rPr lang="da" smtClean="0"/>
              <a:t>6</a:t>
            </a:fld>
            <a:endParaRPr lang="d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14045" y="3271888"/>
            <a:ext cx="5049305" cy="1296144"/>
          </a:xfrm>
          <a:prstGeom prst="rect"/>
          <a:ln>
            <a:noFill/>
          </a:ln>
          <a:effectLst>
            <a:outerShdw blurRad="292100" dir="2700000" dist="1397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ontent Placeholder 7"/>
          <p:cNvSpPr txBox="1"/>
          <p:nvPr/>
        </p:nvSpPr>
        <p:spPr>
          <a:xfrm>
            <a:off x="1624075" y="5004404"/>
            <a:ext cx="9001000" cy="1368152"/>
          </a:xfrm>
          <a:prstGeom prst="rect"/>
        </p:spPr>
        <p:txBody>
          <a:bodyPr vert="horz" lIns="36000" tIns="36000" rIns="0" bIns="36000" rtlCol="0">
            <a:noAutofit/>
          </a:bodyPr>
          <a:lstStyle>
            <a:lvl1pPr marL="407988" marR="0" indent="-407988" algn="l" defTabSz="914400" fontAlgn="auto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C00000"/>
              </a:buClr>
              <a:buSzPct val="60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63" marR="0" indent="-352425" algn="l" defTabSz="914400" fontAlgn="auto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6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400" marR="0" indent="-363538" algn="l" defTabSz="914400" fontAlgn="auto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6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C00000"/>
              </a:buClr>
              <a:buSzTx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C00000"/>
              </a:buClr>
              <a:buSzTx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Tx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Tx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Tx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Tx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" sz="1600" b="1" i="1"/>
          </a:p>
          <a:p>
            <a:pPr marL="0" indent="0" algn="ctr">
              <a:buNone/>
            </a:pPr>
            <a:r>
              <a:rPr lang="da" sz="1600" b="1" i="1" dirty="1"/>
              <a:t>Hvis du hjælper os med din feedback, så deltager du til gengæld i lodtræningen om </a:t>
            </a:r>
            <a:br>
              <a:rPr lang="da" sz="1600" b="1" i="1" dirty="1"/>
            </a:br>
            <a:r>
              <a:rPr lang="da" sz="1600" b="1" i="1" dirty="1"/>
              <a:t>én dag med en vores konsulenter</a:t>
            </a:r>
          </a:p>
          <a:p>
            <a:pPr marL="0" indent="0" algn="ctr">
              <a:buNone/>
            </a:pPr>
            <a:r>
              <a:rPr lang="da" sz="1100" b="1" i="1" dirty="1"/>
              <a:t>Vi annoncerer vinderen som en del af opfølgningen på dagen og tager kontakt til den heldige vinder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20336" y="116632"/>
            <a:ext cx="2803190" cy="280319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1790882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332656"/>
            <a:ext cx="10877550" cy="1270262"/>
          </a:xfrm>
        </p:spPr>
        <p:txBody>
          <a:bodyPr/>
          <a:lstStyle/>
          <a:p>
            <a:r>
              <a:rPr lang="da" dirty="1"/>
              <a:t>Vejviser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" dirty="1"/>
              <a:t>© EG Team Online A/S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1375A4-56A4-47D6-9801-1991572033F7}" type="slidenum">
              <a:rPr lang="da" smtClean="0"/>
              <a:t>7</a:t>
            </a:fld>
            <a:endParaRPr lang="da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49554" y="1278360"/>
            <a:ext cx="7030821" cy="4479503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544339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839841" y="2924944"/>
            <a:ext cx="3745632" cy="792088"/>
          </a:xfrm>
        </p:spPr>
        <p:txBody>
          <a:bodyPr/>
          <a:lstStyle/>
          <a:p>
            <a:r>
              <a:rPr lang="da" dirty="1"/>
              <a:t>Speedviden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" dirty="1"/>
              <a:t>© EG A/S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a" smtClean="0"/>
              <a:t>8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30405721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whol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" dirty="1"/>
              <a:t>Speedviden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" dirty="1"/>
              <a:t>© EG A/S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1375A4-56A4-47D6-9801-1991572033F7}" type="slidenum">
              <a:rPr lang="da" smtClean="0"/>
              <a:t>9</a:t>
            </a:fld>
            <a:endParaRPr lang="da"/>
          </a:p>
        </p:txBody>
      </p:sp>
      <p:pic>
        <p:nvPicPr>
          <p:cNvPr id="7" name="Picture Placeholder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12423" y="5661248"/>
            <a:ext cx="1959229" cy="724174"/>
          </a:xfrm>
          <a:prstGeom prst="rect"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" b="1" dirty="1"/>
              <a:t>Indikator – meget mere end VUM &amp; ICS </a:t>
            </a:r>
            <a:br>
              <a:rPr lang="da" dirty="1"/>
            </a:br>
            <a:r>
              <a:rPr lang="da" dirty="1"/>
              <a:t>v/ Seniorkonsulent Michael Henriksen, EG</a:t>
            </a:r>
          </a:p>
          <a:p>
            <a:r>
              <a:rPr lang="da" b="1" dirty="1">
                <a:solidFill>
                  <a:hslClr hue="0" sat="0" lum="74902"/>
                </a:solidFill>
              </a:rPr>
              <a:t>Risikovurdering på pc og mobile enheder</a:t>
            </a:r>
            <a:br>
              <a:rPr lang="da" dirty="1">
                <a:solidFill>
                  <a:hslClr hue="0" sat="0" lum="74902"/>
                </a:solidFill>
              </a:rPr>
            </a:br>
            <a:r>
              <a:rPr lang="da" dirty="1">
                <a:solidFill>
                  <a:hslClr hue="0" sat="0" lum="74902"/>
                </a:solidFill>
              </a:rPr>
              <a:t>v/ Product Manager Lars Sjøblom, EG</a:t>
            </a:r>
          </a:p>
          <a:p>
            <a:r>
              <a:rPr lang="da" b="1" dirty="1">
                <a:solidFill>
                  <a:hslClr hue="0" sat="0" lum="74902"/>
                </a:solidFill>
              </a:rPr>
              <a:t>Big Data  den analysedrevne viden  </a:t>
            </a:r>
            <a:br>
              <a:rPr lang="da" dirty="1">
                <a:solidFill>
                  <a:hslClr hue="0" sat="0" lum="74902"/>
                </a:solidFill>
              </a:rPr>
            </a:br>
            <a:r>
              <a:rPr lang="da" dirty="1">
                <a:solidFill>
                  <a:hslClr hue="0" sat="0" lum="74902"/>
                </a:solidFill>
              </a:rPr>
              <a:t>v/Senior Industry Specialist Ole Møller Madsen, EG </a:t>
            </a:r>
          </a:p>
          <a:p>
            <a:endParaRPr lang="da"/>
          </a:p>
        </p:txBody>
      </p:sp>
    </p:spTree>
    <p:extLst>
      <p:ext uri="{BB962C8B-B14F-4D97-AF65-F5344CB8AC3E}">
        <p14:creationId xmlns:p14="http://schemas.microsoft.com/office/powerpoint/2010/main" val="10018831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10.0.17763.0"/>
  <p:tag name="AS_RELEASE_DATE" val="2013.12.03"/>
  <p:tag name="AS_TITLE" val="Aspose.Slides for .NET 4.0"/>
  <p:tag name="AS_VERSION" val="8.1.0.0"/>
</p:tagLst>
</file>

<file path=ppt/theme/theme1.xml><?xml version="1.0" encoding="utf-8"?>
<a:theme xmlns:a="http://schemas.openxmlformats.org/drawingml/2006/main" name="Office Theme">
  <a:themeElements>
    <a:clrScheme name="EG211113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6C95A7"/>
      </a:accent1>
      <a:accent2>
        <a:srgbClr val="45616E"/>
      </a:accent2>
      <a:accent3>
        <a:srgbClr val="9CCE6F"/>
      </a:accent3>
      <a:accent4>
        <a:srgbClr val="558D69"/>
      </a:accent4>
      <a:accent5>
        <a:srgbClr val="F4AB59"/>
      </a:accent5>
      <a:accent6>
        <a:srgbClr val="EB6B4A"/>
      </a:accent6>
      <a:hlink>
        <a:srgbClr val="C00D0E"/>
      </a:hlink>
      <a:folHlink>
        <a:srgbClr val="45616E"/>
      </a:folHlink>
    </a:clrScheme>
    <a:fontScheme name="Calibri Light">
      <a:majorFont>
        <a:latin typeface="Calibri Light"/>
        <a:ea typeface=""/>
        <a:cs typeface=""/>
        <a:font script="Uigh" typeface="Microsoft Uighur"/>
        <a:font script="Beng" typeface="Vrinda"/>
        <a:font script="Thai" typeface="DilleniaUPC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ahoma"/>
        <a:font script="Arab" typeface="Tahoma"/>
        <a:font script="Hant" typeface="微軟正黑體"/>
        <a:font script="Telu" typeface="Gautami"/>
        <a:font script="Ethi" typeface="Nyala"/>
        <a:font script="Jpan" typeface="ＭＳ ゴシック"/>
        <a:font script="Sinh" typeface="Iskoola Pota"/>
        <a:font script="Deva" typeface="Mangal"/>
        <a:font script="Knda" typeface="Tunga"/>
        <a:font script="Tibt" typeface="Microsoft Himalaya"/>
        <a:font script="Khmr" typeface="DaunPenh"/>
        <a:font script="Taml" typeface="Latha"/>
        <a:font script="Hebr" typeface="Gisha"/>
        <a:font script="Laoo" typeface="DokChampa"/>
        <a:font script="Mong" typeface="Mongolian Baiti"/>
        <a:font script="Hans" typeface="幼圆"/>
        <a:font script="Guru" typeface="Raavi"/>
        <a:font script="Thaa" typeface="MV Boli"/>
        <a:font script="Cans" typeface="Euphemia"/>
        <a:font script="Hang" typeface="HY중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DilleniaUPC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Verdana"/>
        <a:font script="Arab" typeface="Tahoma"/>
        <a:font script="Hant" typeface="微軟正黑體"/>
        <a:font script="Telu" typeface="Gautami"/>
        <a:font script="Ethi" typeface="Nyala"/>
        <a:font script="Jpan" typeface="ＭＳ ゴシック"/>
        <a:font script="Sinh" typeface="Iskoola Pota"/>
        <a:font script="Deva" typeface="Mangal"/>
        <a:font script="Knda" typeface="Tunga"/>
        <a:font script="Tibt" typeface="Microsoft Himalaya"/>
        <a:font script="Khmr" typeface="DaunPenh"/>
        <a:font script="Taml" typeface="Latha"/>
        <a:font script="Hebr" typeface="Gisha"/>
        <a:font script="Laoo" typeface="DokChampa"/>
        <a:font script="Mong" typeface="Mongolian Baiti"/>
        <a:font script="Hans" typeface="幼圆"/>
        <a:font script="Guru" typeface="Raavi"/>
        <a:font script="Thaa" typeface="MV Boli"/>
        <a:font script="Cans" typeface="Euphemia"/>
        <a:font script="Hang" typeface="HY중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Uigh" typeface="Microsoft Uighur"/>
        <a:font script="Beng" typeface="Vrinda"/>
        <a:font script="Thai" typeface="DilleniaUPC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ahoma"/>
        <a:font script="Arab" typeface="Tahoma"/>
        <a:font script="Hant" typeface="微軟正黑體"/>
        <a:font script="Telu" typeface="Gautami"/>
        <a:font script="Ethi" typeface="Nyala"/>
        <a:font script="Jpan" typeface="ＭＳ ゴシック"/>
        <a:font script="Sinh" typeface="Iskoola Pota"/>
        <a:font script="Deva" typeface="Mangal"/>
        <a:font script="Knda" typeface="Tunga"/>
        <a:font script="Tibt" typeface="Microsoft Himalaya"/>
        <a:font script="Khmr" typeface="DaunPenh"/>
        <a:font script="Taml" typeface="Latha"/>
        <a:font script="Hebr" typeface="Gisha"/>
        <a:font script="Laoo" typeface="DokChampa"/>
        <a:font script="Mong" typeface="Mongolian Baiti"/>
        <a:font script="Hans" typeface="幼圆"/>
        <a:font script="Guru" typeface="Raavi"/>
        <a:font script="Thaa" typeface="MV Boli"/>
        <a:font script="Cans" typeface="Euphemia"/>
        <a:font script="Hang" typeface="HY중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DilleniaUPC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Verdana"/>
        <a:font script="Arab" typeface="Tahoma"/>
        <a:font script="Hant" typeface="微軟正黑體"/>
        <a:font script="Telu" typeface="Gautami"/>
        <a:font script="Ethi" typeface="Nyala"/>
        <a:font script="Jpan" typeface="ＭＳ ゴシック"/>
        <a:font script="Sinh" typeface="Iskoola Pota"/>
        <a:font script="Deva" typeface="Mangal"/>
        <a:font script="Knda" typeface="Tunga"/>
        <a:font script="Tibt" typeface="Microsoft Himalaya"/>
        <a:font script="Khmr" typeface="DaunPenh"/>
        <a:font script="Taml" typeface="Latha"/>
        <a:font script="Hebr" typeface="Gisha"/>
        <a:font script="Laoo" typeface="DokChampa"/>
        <a:font script="Mong" typeface="Mongolian Baiti"/>
        <a:font script="Hans" typeface="幼圆"/>
        <a:font script="Guru" typeface="Raavi"/>
        <a:font script="Thaa" typeface="MV Boli"/>
        <a:font script="Cans" typeface="Euphemia"/>
        <a:font script="Hang" typeface="HY중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</a:theme>
</file>

<file path=ppt/theme/theme3.xml><?xml version="1.0" encoding="utf-8"?>
<a:theme xmlns:a="http://schemas.openxmlformats.org/drawingml/2006/main" name="EG_TEMPLATE">
  <a:themeElements>
    <a:clrScheme name="EG121213">
      <a:dk1>
        <a:sysClr val="windowText" lastClr="000000"/>
      </a:dk1>
      <a:lt1>
        <a:srgbClr val="FFFFFF"/>
      </a:lt1>
      <a:dk2>
        <a:srgbClr val="C00000"/>
      </a:dk2>
      <a:lt2>
        <a:srgbClr val="BFBFBF"/>
      </a:lt2>
      <a:accent1>
        <a:srgbClr val="6C95A7"/>
      </a:accent1>
      <a:accent2>
        <a:srgbClr val="45606D"/>
      </a:accent2>
      <a:accent3>
        <a:srgbClr val="F4AB59"/>
      </a:accent3>
      <a:accent4>
        <a:srgbClr val="EB6B4A"/>
      </a:accent4>
      <a:accent5>
        <a:srgbClr val="9CCE6F"/>
      </a:accent5>
      <a:accent6>
        <a:srgbClr val="558D69"/>
      </a:accent6>
      <a:hlink>
        <a:srgbClr val="C00D0E"/>
      </a:hlink>
      <a:folHlink>
        <a:srgbClr val="45606D"/>
      </a:folHlink>
    </a:clrScheme>
    <a:fontScheme name="EG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tIns="36000" bIns="36000" rtlCol="0" anchor="ctr"/>
      <a:lstStyle>
        <a:defPPr algn="ctr">
          <a:lnSpc>
            <a:spcPct val="90000"/>
          </a:lnSpc>
          <a:defRPr sz="2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000" rIns="0" bIns="36000" rtlCol="0">
        <a:spAutoFit/>
      </a:bodyPr>
      <a:lstStyle>
        <a:defPPr>
          <a:lnSpc>
            <a:spcPct val="90000"/>
          </a:lnSpc>
          <a:defRPr sz="2800" dirty="0" err="1" smtClean="0"/>
        </a:defPPr>
      </a:lstStyle>
    </a:txDef>
  </a:objectDefaults>
</a:theme>
</file>

<file path=ppt/theme/theme4.xml><?xml version="1.0" encoding="utf-8"?>
<a:theme xmlns:a="http://schemas.openxmlformats.org/drawingml/2006/main" name="Blank">
  <a:themeElements>
    <a:clrScheme name="KL blå">
      <a:dk1>
        <a:sysClr val="windowText" lastClr="000000"/>
      </a:dk1>
      <a:lt1>
        <a:sysClr val="window" lastClr="FFFFFF"/>
      </a:lt1>
      <a:dk2>
        <a:srgbClr val="003B7A"/>
      </a:dk2>
      <a:lt2>
        <a:srgbClr val="E6E6E6"/>
      </a:lt2>
      <a:accent1>
        <a:srgbClr val="003B7A"/>
      </a:accent1>
      <a:accent2>
        <a:srgbClr val="0084C9"/>
      </a:accent2>
      <a:accent3>
        <a:srgbClr val="73BBE1"/>
      </a:accent3>
      <a:accent4>
        <a:srgbClr val="565656"/>
      </a:accent4>
      <a:accent5>
        <a:srgbClr val="9B9B9B"/>
      </a:accent5>
      <a:accent6>
        <a:srgbClr val="8493B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ant" typeface="微軟正黑體"/>
        <a:font script="Telu" typeface="Gautami"/>
        <a:font script="Ethi" typeface="Nyala"/>
        <a:font script="Jpan" typeface="ＭＳ Ｐゴシック"/>
        <a:font script="Sinh" typeface="Iskoola Pota"/>
        <a:font script="Deva" typeface="Mangal"/>
        <a:font script="Knda" typeface="Tunga"/>
        <a:font script="Tibt" typeface="Microsoft Himalaya"/>
        <a:font script="Khmr" typeface="DaunPenh"/>
        <a:font script="Taml" typeface="Latha"/>
        <a:font script="Hebr" typeface="Arial"/>
        <a:font script="Laoo" typeface="DokChampa"/>
        <a:font script="Mong" typeface="Mongolian Baiti"/>
        <a:font script="Hans" typeface="黑体"/>
        <a:font script="Guru" typeface="Raavi"/>
        <a:font script="Thaa" typeface="MV Boli"/>
        <a:font script="Cans" typeface="Euphemia"/>
        <a:font script="Hang" typeface="굴림"/>
        <a:font script="Syrc" typeface="Estrangelo Edessa"/>
      </a:majorFont>
      <a:minorFont>
        <a:latin typeface="Arial" panose="020b060402020202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ant" typeface="微軟正黑體"/>
        <a:font script="Telu" typeface="Gautami"/>
        <a:font script="Ethi" typeface="Nyala"/>
        <a:font script="Jpan" typeface="ＭＳ Ｐゴシック"/>
        <a:font script="Sinh" typeface="Iskoola Pota"/>
        <a:font script="Deva" typeface="Mangal"/>
        <a:font script="Knda" typeface="Tunga"/>
        <a:font script="Tibt" typeface="Microsoft Himalaya"/>
        <a:font script="Khmr" typeface="DaunPenh"/>
        <a:font script="Taml" typeface="Latha"/>
        <a:font script="Hebr" typeface="Arial"/>
        <a:font script="Laoo" typeface="DokChampa"/>
        <a:font script="Mong" typeface="Mongolian Baiti"/>
        <a:font script="Hans" typeface="黑体"/>
        <a:font script="Guru" typeface="Raavi"/>
        <a:font script="Thaa" typeface="MV Boli"/>
        <a:font script="Cans" typeface="Euphemia"/>
        <a:font script="Hang" typeface="굴림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>
    <a:spDef>
      <a:spPr>
        <a:solidFill>
          <a:schemeClr val="accent2"/>
        </a:solidFill>
        <a:ln w="9525">
          <a:solidFill>
            <a:schemeClr val="accent2"/>
          </a:solidFill>
        </a:ln>
      </a:spPr>
      <a:bodyPr rtlCol="0" anchor="ctr"/>
      <a:lstStyle>
        <a:defPPr algn="ctr">
          <a:lnSpc>
            <a:spcPct val="104000"/>
          </a:lnSpc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4000"/>
          </a:lnSpc>
          <a:defRPr sz="1600" dirty="0" err="1" smtClean="0">
            <a:solidFill>
              <a:schemeClr val="accent1"/>
            </a:solidFill>
          </a:defRPr>
        </a:defPPr>
      </a:lstStyle>
    </a:txDef>
  </a:objectDefaults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D62C669783FA43BA5B40311D37FCC8" ma:contentTypeVersion="3" ma:contentTypeDescription="Create a new document." ma:contentTypeScope="" ma:versionID="1972887a5cfdbae96cc225d381edd4b8">
  <xsd:schema xmlns:xsd="http://www.w3.org/2001/XMLSchema" xmlns:xs="http://www.w3.org/2001/XMLSchema" xmlns:p="http://schemas.microsoft.com/office/2006/metadata/properties" xmlns:ns1="http://schemas.microsoft.com/sharepoint/v3" xmlns:ns2="18cada77-5fb4-4e51-9e9c-2a028b59fa62" targetNamespace="http://schemas.microsoft.com/office/2006/metadata/properties" ma:root="true" ma:fieldsID="f7c3e50e0fbbc8a4867c2b9b5c32387c" ns1:_="" ns2:_="">
    <xsd:import namespace="http://schemas.microsoft.com/sharepoint/v3"/>
    <xsd:import namespace="18cada77-5fb4-4e51-9e9c-2a028b59fa6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cada77-5fb4-4e51-9e9c-2a028b59fa6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8835B66-C941-40EF-BF59-95226EE7E109}"/>
</file>

<file path=customXml/itemProps2.xml><?xml version="1.0" encoding="utf-8"?>
<ds:datastoreItem xmlns:ds="http://schemas.openxmlformats.org/officeDocument/2006/customXml" ds:itemID="{DB42BD44-CE1E-44DD-958F-643DB51239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B2DA74-7F34-425A-815F-8552A649BACF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Widescreen</PresentationFormat>
  <Slides>24</Slide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24</vt:i4>
      </vt:variant>
    </vt:vector>
  </HeadingPair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2014-04-24T07:07:09.0000000Z</dcterms:created>
  <dcterms:modified xsi:type="dcterms:W3CDTF">2017-03-09T08:38:29.0000000Z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xns:property xmlns:xns="http://schemas.openxmlformats.org/officeDocument/2006/custom-properties" fmtid="{D5CDD505-2E9C-101B-9397-08002B2CF9AE}" pid="2" name="ContentTypeId">
    <vt:lpwstr>0x01010006D62C669783FA43BA5B40311D37FCC8</vt:lpwstr>
  </xns:property>
</Properties>
</file>