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Generated by Aspose.Slides for .NET 8.1.0.0-->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r:id="rId1" id="2147483648"/>
  </p:sldMasterIdLst>
  <p:notesMasterIdLst>
    <p:notesMasterId r:id="rId35"/>
  </p:notesMasterIdLst>
  <p:handoutMasterIdLst>
    <p:handoutMasterId r:id="rId36"/>
  </p:handoutMasterIdLst>
  <p:sldIdLst>
    <p:sldId r:id="rId2" id="260"/>
    <p:sldId r:id="rId3" id="269"/>
    <p:sldId r:id="rId4" id="270"/>
    <p:sldId r:id="rId5" id="292"/>
    <p:sldId r:id="rId6" id="290"/>
    <p:sldId r:id="rId7" id="274"/>
    <p:sldId r:id="rId8" id="273"/>
    <p:sldId r:id="rId9" id="289"/>
    <p:sldId r:id="rId10" id="272"/>
    <p:sldId r:id="rId11" id="275"/>
    <p:sldId r:id="rId12" id="276"/>
    <p:sldId r:id="rId13" id="277"/>
    <p:sldId r:id="rId14" id="278"/>
    <p:sldId r:id="rId15" id="279"/>
    <p:sldId r:id="rId16" id="280"/>
    <p:sldId r:id="rId17" id="281"/>
    <p:sldId r:id="rId18" id="267"/>
    <p:sldId r:id="rId19" id="265"/>
    <p:sldId r:id="rId20" id="282"/>
    <p:sldId r:id="rId21" id="287"/>
    <p:sldId r:id="rId22" id="286"/>
    <p:sldId r:id="rId23" id="285"/>
    <p:sldId r:id="rId24" id="284"/>
    <p:sldId r:id="rId25" id="283"/>
    <p:sldId r:id="rId26" id="288"/>
    <p:sldId r:id="rId27" id="266"/>
    <p:sldId r:id="rId28" id="261"/>
    <p:sldId r:id="rId29" id="293"/>
    <p:sldId r:id="rId30" id="294"/>
    <p:sldId r:id="rId31" id="262"/>
    <p:sldId r:id="rId32" id="263"/>
    <p:sldId r:id="rId33" id="271"/>
    <p:sldId r:id="rId34" id="258"/>
  </p:sldIdLst>
  <p:sldSz cx="12192000" cy="6858000"/>
  <p:notesSz cx="6797675" cy="9926638"/>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3884">
          <p15:clr>
            <a:srgbClr val="A4A3A4"/>
          </p15:clr>
        </p15:guide>
        <p15:guide id="4" orient="horz" pos="208">
          <p15:clr>
            <a:srgbClr val="A4A3A4"/>
          </p15:clr>
        </p15:guide>
        <p15:guide id="5" orient="horz" pos="1081">
          <p15:clr>
            <a:srgbClr val="A4A3A4"/>
          </p15:clr>
        </p15:guide>
        <p15:guide id="6" pos="438">
          <p15:clr>
            <a:srgbClr val="A4A3A4"/>
          </p15:clr>
        </p15:guide>
        <p15:guide id="7" pos="728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A0"/>
    <a:srgbClr val="F4AB59"/>
    <a:srgbClr val="FFF053"/>
    <a:srgbClr val="780E57"/>
    <a:srgbClr val="A8687C"/>
    <a:srgbClr val="76ADA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9883" autoAdjust="0"/>
  </p:normalViewPr>
  <p:slideViewPr>
    <p:cSldViewPr snapToObjects="1">
      <p:cViewPr varScale="1">
        <p:scale>
          <a:sx n="90" d="100"/>
          <a:sy n="90" d="100"/>
        </p:scale>
        <p:origin x="384" y="90"/>
      </p:cViewPr>
      <p:guideLst>
        <p:guide pos="3840"/>
        <p:guide orient="horz" pos="2160"/>
        <p:guide orient="horz" pos="3884"/>
        <p:guide orient="horz" pos="208"/>
        <p:guide orient="horz" pos="1081"/>
        <p:guide pos="438"/>
        <p:guide pos="72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2" d="100"/>
          <a:sy n="82" d="100"/>
        </p:scale>
        <p:origin x="-3180" y="-96"/>
      </p:cViewPr>
      <p:guideLst>
        <p:guide orient="horz" pos="3127"/>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notesMaster" Target="notesMasters/notesMaster1.xml" /><Relationship Id="rId36" Type="http://schemas.openxmlformats.org/officeDocument/2006/relationships/handoutMaster" Target="handoutMasters/handoutMaster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3.xml" /><Relationship Id="rId4" Type="http://schemas.openxmlformats.org/officeDocument/2006/relationships/slide" Target="slides/slide3.xml" /><Relationship Id="rId40" Type="http://schemas.openxmlformats.org/officeDocument/2006/relationships/tableStyles" Target="tableStyles.xml" /><Relationship Id="rId41" Type="http://schemas.openxmlformats.org/officeDocument/2006/relationships/customXml" Target="../customXml/item1.xml" /><Relationship Id="rId42" Type="http://schemas.openxmlformats.org/officeDocument/2006/relationships/customXml" Target="../customXml/item2.xml" /><Relationship Id="rId43" Type="http://schemas.openxmlformats.org/officeDocument/2006/relationships/customXml" Target="../customXml/item3.xml" /><Relationship Id="rId44" Type="http://schemas.openxmlformats.org/officeDocument/2006/relationships/tags" Target="tags/tag1.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824CF-C753-49B3-A98F-64865EA2B1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DA23A316-7C58-4461-A021-AF68272033CB}" cxnId="{82B227F6-EF83-48DF-86C0-D7A1B7DE41F9}" type="parTrans">
      <dgm:prSet/>
      <dgm:spPr/>
      <dgm:t>
        <a:bodyPr/>
        <a:lstStyle/>
        <a:p>
          <a:endParaRPr lang="da-DK"/>
        </a:p>
      </dgm:t>
    </dgm:pt>
    <dgm:pt modelId="{AFEB3DF8-BD10-455A-995A-A27080C1B0EA}">
      <dgm:prSet phldrT="[Tekst]" custT="1"/>
      <dgm:spPr/>
      <dgm:t>
        <a:bodyPr/>
        <a:lstStyle/>
        <a:p>
          <a:r>
            <a:rPr lang="da" sz="2800" b="1" dirty="1"/>
            <a:t>Fælles sprog – Fælles faglighed</a:t>
          </a:r>
        </a:p>
      </dgm:t>
    </dgm:pt>
    <dgm:pt modelId="{CC2430BF-5980-4C33-9BD7-C77E7AEC13C1}" cxnId="{82B227F6-EF83-48DF-86C0-D7A1B7DE41F9}" type="sibTrans">
      <dgm:prSet/>
      <dgm:spPr/>
      <dgm:t>
        <a:bodyPr/>
        <a:lstStyle/>
        <a:p>
          <a:endParaRPr lang="da-DK"/>
        </a:p>
      </dgm:t>
    </dgm:pt>
    <dgm:pt modelId="{211E84AA-4AE3-4685-8AC6-A578FB69E5CF}" type="pres">
      <dgm:prSet presAssocID="{1B5824CF-C753-49B3-A98F-64865EA2B13F}" presName="diagram" presStyleCnt="0">
        <dgm:presLayoutVars>
          <dgm:dir/>
          <dgm:resizeHandles val="exact"/>
        </dgm:presLayoutVars>
      </dgm:prSet>
      <dgm:spPr/>
      <dgm:t>
        <a:bodyPr/>
        <a:lstStyle/>
        <a:p/>
      </dgm:t>
    </dgm:pt>
    <dgm:pt modelId="{1B1E6DAE-2DE8-4897-B247-FA5BE4842343}" type="pres">
      <dgm:prSet presAssocID="{AFEB3DF8-BD10-455A-995A-A27080C1B0EA}" presName="node" presStyleLbl="node1" presStyleIdx="0" presStyleCnt="1" custScaleX="149205" custScaleY="362903" custLinFactNeighborX="-18904" custLinFactNeighborY="-78">
        <dgm:presLayoutVars>
          <dgm:bulletEnabled val="1"/>
        </dgm:presLayoutVars>
      </dgm:prSet>
      <dgm:spPr/>
      <dgm:t>
        <a:bodyPr/>
        <a:lstStyle/>
        <a:p/>
      </dgm:t>
    </dgm:pt>
  </dgm:ptLst>
  <dgm:cxnLst>
    <dgm:cxn modelId="{82B227F6-EF83-48DF-86C0-D7A1B7DE41F9}" srcId="{1B5824CF-C753-49B3-A98F-64865EA2B13F}" destId="{AFEB3DF8-BD10-455A-995A-A27080C1B0EA}" srcOrd="0" destOrd="0" parTransId="{DA23A316-7C58-4461-A021-AF68272033CB}" sibTransId="{CC2430BF-5980-4C33-9BD7-C77E7AEC13C1}"/>
    <dgm:cxn modelId="{6DB8C6EB-5EF5-4932-B5AF-B7FFE906416E}" type="presOf" srcId="{1B5824CF-C753-49B3-A98F-64865EA2B13F}" destId="{211E84AA-4AE3-4685-8AC6-A578FB69E5CF}" srcOrd="0" destOrd="0" presId="urn:microsoft.com/office/officeart/2005/8/layout/default"/>
    <dgm:cxn modelId="{A37A6A45-8059-49CB-8652-AD26E43AF78E}" type="presParOf" srcId="{211E84AA-4AE3-4685-8AC6-A578FB69E5CF}" destId="{1B1E6DAE-2DE8-4897-B247-FA5BE4842343}" srcOrd="0" destOrd="0" presId="urn:microsoft.com/office/officeart/2005/8/layout/default"/>
    <dgm:cxn modelId="{CC3B239E-4593-47C5-98B7-77331E986DE1}" type="presOf" srcId="{AFEB3DF8-BD10-455A-995A-A27080C1B0EA}" destId="{1B1E6DAE-2DE8-4897-B247-FA5BE4842343}" srcOrd="0" destOrd="0" presId="urn:microsoft.com/office/officeart/2005/8/layout/default"/>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6DAE-2DE8-4897-B247-FA5BE4842343}">
      <dsp:nvSpPr>
        <dsp:cNvPr id="0" name=""/>
        <dsp:cNvSpPr/>
      </dsp:nvSpPr>
      <dsp:spPr>
        <a:xfrm>
          <a:off x="0" y="840"/>
          <a:ext cx="1897818" cy="2769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b="1" kern="1200" dirty="0"/>
            <a:t>Fælles sprog – Fælles faglighed</a:t>
          </a:r>
        </a:p>
      </dsp:txBody>
      <dsp:txXfrm>
        <a:off x="0" y="840"/>
        <a:ext cx="1897818" cy="2769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p:spPr>
        <p:txBody>
          <a:bodyPr vert="horz" lIns="91440" tIns="45720" rIns="91440" bIns="45720" rtlCol="0"/>
          <a:lstStyle>
            <a:lvl1pPr algn="l">
              <a:defRPr sz="1200"/>
            </a:lvl1pPr>
          </a:lstStyle>
          <a:p>
            <a:endParaRPr lang="en-US" sz="1100">
              <a:latin typeface="Segoe UI Light" pitchFamily="34" charset="0"/>
            </a:endParaRPr>
          </a:p>
        </p:txBody>
      </p:sp>
      <p:sp>
        <p:nvSpPr>
          <p:cNvPr id="3" name="Date Placeholder 2"/>
          <p:cNvSpPr>
            <a:spLocks noGrp="1"/>
          </p:cNvSpPr>
          <p:nvPr>
            <p:ph type="dt" sz="quarter" idx="1"/>
          </p:nvPr>
        </p:nvSpPr>
        <p:spPr>
          <a:xfrm>
            <a:off x="3850443" y="0"/>
            <a:ext cx="2945659" cy="498056"/>
          </a:xfrm>
          <a:prstGeom prst="rect"/>
        </p:spPr>
        <p:txBody>
          <a:bodyPr vert="horz" lIns="91440" tIns="45720" rIns="91440" bIns="45720" rtlCol="0"/>
          <a:lstStyle>
            <a:lvl1pPr algn="r">
              <a:defRPr sz="1200"/>
            </a:lvl1pPr>
          </a:lstStyle>
          <a:p>
            <a:fld id="{1A9BCE0C-CD74-4A59-802C-6D2F8C15331A}" type="datetimeFigureOut">
              <a:rPr lang="en-US" sz="1100" smtClean="0">
                <a:latin typeface="Segoe UI Light" pitchFamily="34" charset="0"/>
              </a:rPr>
              <a:t>3/7/2017</a:t>
            </a:fld>
            <a:endParaRPr lang="en-US" sz="1100">
              <a:latin typeface="Segoe UI Light" pitchFamily="34" charset="0"/>
            </a:endParaRPr>
          </a:p>
        </p:txBody>
      </p:sp>
      <p:sp>
        <p:nvSpPr>
          <p:cNvPr id="4" name="Footer Placeholder 3"/>
          <p:cNvSpPr>
            <a:spLocks noGrp="1"/>
          </p:cNvSpPr>
          <p:nvPr>
            <p:ph type="ftr" sz="quarter" idx="2"/>
          </p:nvPr>
        </p:nvSpPr>
        <p:spPr>
          <a:xfrm>
            <a:off x="0" y="9428584"/>
            <a:ext cx="2945659" cy="498055"/>
          </a:xfrm>
          <a:prstGeom prst="rect"/>
        </p:spPr>
        <p:txBody>
          <a:bodyPr vert="horz" lIns="91440" tIns="45720" rIns="91440" bIns="45720" rtlCol="0" anchor="b"/>
          <a:lstStyle>
            <a:lvl1pPr algn="l">
              <a:defRPr sz="1200"/>
            </a:lvl1pPr>
          </a:lstStyle>
          <a:p>
            <a:endParaRPr lang="en-US" sz="1100">
              <a:latin typeface="Segoe UI Light" pitchFamily="34" charset="0"/>
            </a:endParaRPr>
          </a:p>
        </p:txBody>
      </p:sp>
      <p:sp>
        <p:nvSpPr>
          <p:cNvPr id="5" name="Slide Number Placeholder 4"/>
          <p:cNvSpPr>
            <a:spLocks noGrp="1"/>
          </p:cNvSpPr>
          <p:nvPr>
            <p:ph type="sldNum" sz="quarter" idx="3"/>
          </p:nvPr>
        </p:nvSpPr>
        <p:spPr>
          <a:xfrm>
            <a:off x="3850443" y="9428584"/>
            <a:ext cx="2945659" cy="498055"/>
          </a:xfrm>
          <a:prstGeom prst="rect"/>
        </p:spPr>
        <p:txBody>
          <a:bodyPr vert="horz" lIns="91440" tIns="45720" rIns="91440" bIns="45720" rtlCol="0" anchor="b"/>
          <a:lstStyle>
            <a:lvl1pPr algn="r">
              <a:defRPr sz="1200"/>
            </a:lvl1pPr>
          </a:lstStyle>
          <a:p>
            <a:fld id="{7798501B-77B5-4365-9881-C6E19A3C1E42}" type="slidenum">
              <a:rPr lang="en-US" sz="1100" smtClean="0">
                <a:latin typeface="Segoe UI Light" pitchFamily="34" charset="0"/>
              </a:rPr>
              <a:t>‹nr.›</a:t>
            </a:fld>
            <a:endParaRPr lang="en-US" sz="1100">
              <a:latin typeface="Segoe UI Light" pitchFamily="34" charset="0"/>
            </a:endParaRPr>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p:spPr>
        <p:txBody>
          <a:bodyPr vert="horz" lIns="91440" tIns="45720" rIns="91440" bIns="45720" rtlCol="0"/>
          <a:lstStyle>
            <a:lvl1pPr algn="r">
              <a:defRPr sz="1200"/>
            </a:lvl1pPr>
          </a:lstStyle>
          <a:p>
            <a:fld id="{F04FDEA8-CBB8-46CC-9562-028963DBC55A}" type="datetimeFigureOut">
              <a:rPr lang="en-US" smtClean="0"/>
              <a:t>3/7/2017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9428584"/>
            <a:ext cx="2945659" cy="498055"/>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p:spPr>
        <p:txBody>
          <a:bodyPr vert="horz" lIns="91440" tIns="45720" rIns="91440" bIns="45720" rtlCol="0" anchor="b"/>
          <a:lstStyle>
            <a:lvl1pPr algn="r">
              <a:defRPr sz="1200"/>
            </a:lvl1pPr>
          </a:lstStyle>
          <a:p>
            <a:fld id="{FC8BD8E7-1312-41F3-99C4-6DA5AF891969}" type="slidenum">
              <a:rPr lang="en-US" smtClean="0"/>
              <a:t>‹nr.›</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177390416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emf"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G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rcRect/>
          <a:stretch>
            <a:fillRect/>
          </a:stretch>
        </p:blipFill>
        <p:spPr>
          <a:xfrm>
            <a:off x="0" y="0"/>
            <a:ext cx="12216054" cy="4870321"/>
          </a:xfrm>
          <a:prstGeom prst="rect"/>
        </p:spPr>
      </p:pic>
      <p:sp>
        <p:nvSpPr>
          <p:cNvPr id="5" name="Picture Placeholder 1"/>
          <p:cNvSpPr>
            <a:spLocks noGrp="1"/>
          </p:cNvSpPr>
          <p:nvPr>
            <p:ph type="pic" idx="10"/>
          </p:nvPr>
        </p:nvSpPr>
        <p:spPr>
          <a:xfrm>
            <a:off x="1" y="2"/>
            <a:ext cx="6096752" cy="4136230"/>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3" name="Subtitle 3"/>
          <p:cNvSpPr>
            <a:spLocks noGrp="1"/>
          </p:cNvSpPr>
          <p:nvPr>
            <p:ph type="subTitle" idx="1" hasCustomPrompt="1"/>
          </p:nvPr>
        </p:nvSpPr>
        <p:spPr>
          <a:xfrm>
            <a:off x="690579" y="5729589"/>
            <a:ext cx="9483231" cy="710122"/>
          </a:xfrm>
        </p:spPr>
        <p:txBody>
          <a:bodyPr lIns="32400">
            <a:noAutofit/>
          </a:bodyPr>
          <a:lstStyle>
            <a:lvl1pPr marL="0" indent="0" algn="l">
              <a:spcBef>
                <a:spcPct val="0"/>
              </a:spcBef>
              <a:buNone/>
              <a:defRPr sz="2400" cap="none"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22" name="Title 2"/>
          <p:cNvSpPr>
            <a:spLocks noGrp="1"/>
          </p:cNvSpPr>
          <p:nvPr>
            <p:ph type="ctrTitle"/>
          </p:nvPr>
        </p:nvSpPr>
        <p:spPr>
          <a:xfrm>
            <a:off x="690579" y="4468469"/>
            <a:ext cx="9483231" cy="1261121"/>
          </a:xfrm>
        </p:spPr>
        <p:txBody>
          <a:bodyPr anchor="b">
            <a:noAutofit/>
          </a:bodyPr>
          <a:lstStyle>
            <a:lvl1pPr algn="l">
              <a:defRPr sz="4400" spc="-50" baseline="0">
                <a:solidFill>
                  <a:srgbClr val="45616E"/>
                </a:solidFill>
              </a:defRPr>
            </a:lvl1pPr>
          </a:lstStyle>
          <a:p>
            <a:r>
              <a:rPr lang="en-US" dirty="1"/>
              <a:t>Click to edit Master title style</a:t>
            </a:r>
            <a:endParaRPr lang="en-GB"/>
          </a:p>
        </p:txBody>
      </p:sp>
    </p:spTree>
    <p:extLst>
      <p:ext uri="{BB962C8B-B14F-4D97-AF65-F5344CB8AC3E}">
        <p14:creationId xmlns:p14="http://schemas.microsoft.com/office/powerpoint/2010/main" val="303097448"/>
      </p:ext>
    </p:extLst>
  </p:cSld>
  <p:clrMapOvr>
    <a:overrideClrMapping bg1="lt1" tx1="dk1" bg2="lt2" tx2="dk2" accent1="accent1" accent2="accent2" accent3="accent3" accent4="accent4" accent5="accent5" accent6="accent6" hlink="hlink" folHlink="folHlink"/>
  </p:clrMapOvr>
  <p:transition spd="fast">
    <p:wipe dir="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G Content w/Low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9" name="Content Placeholder 2"/>
          <p:cNvSpPr>
            <a:spLocks noGrp="1"/>
          </p:cNvSpPr>
          <p:nvPr>
            <p:ph idx="1"/>
          </p:nvPr>
        </p:nvSpPr>
        <p:spPr>
          <a:xfrm>
            <a:off x="685799" y="1714500"/>
            <a:ext cx="5779656"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10" name="Picture Placeholder 2"/>
          <p:cNvSpPr>
            <a:spLocks noGrp="1"/>
          </p:cNvSpPr>
          <p:nvPr>
            <p:ph type="pic" idx="11"/>
          </p:nvPr>
        </p:nvSpPr>
        <p:spPr>
          <a:xfrm>
            <a:off x="6696364" y="1716088"/>
            <a:ext cx="5495635" cy="4867592"/>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4141879102"/>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 Content Two Columns w/Low Photo - Right">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12" name="Content Placeholder 3"/>
          <p:cNvSpPr>
            <a:spLocks noGrp="1"/>
          </p:cNvSpPr>
          <p:nvPr>
            <p:ph idx="10"/>
          </p:nvPr>
        </p:nvSpPr>
        <p:spPr>
          <a:xfrm>
            <a:off x="685223" y="1716088"/>
            <a:ext cx="3342311"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sp>
        <p:nvSpPr>
          <p:cNvPr id="13" name="Content Placeholder 2"/>
          <p:cNvSpPr>
            <a:spLocks noGrp="1"/>
          </p:cNvSpPr>
          <p:nvPr>
            <p:ph idx="1"/>
          </p:nvPr>
        </p:nvSpPr>
        <p:spPr>
          <a:xfrm>
            <a:off x="4207213" y="1716088"/>
            <a:ext cx="3360906"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sp>
        <p:nvSpPr>
          <p:cNvPr id="10" name="Picture Placeholder 2"/>
          <p:cNvSpPr>
            <a:spLocks noGrp="1"/>
          </p:cNvSpPr>
          <p:nvPr>
            <p:ph type="pic" idx="11"/>
          </p:nvPr>
        </p:nvSpPr>
        <p:spPr>
          <a:xfrm>
            <a:off x="7823200" y="1716088"/>
            <a:ext cx="4368800" cy="4867592"/>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Tree>
    <p:extLst>
      <p:ext uri="{BB962C8B-B14F-4D97-AF65-F5344CB8AC3E}">
        <p14:creationId xmlns:p14="http://schemas.microsoft.com/office/powerpoint/2010/main" val="2706176563"/>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 Title and Content w/gradient">
    <p:spTree>
      <p:nvGrpSpPr>
        <p:cNvPr id="1" name=""/>
        <p:cNvGrpSpPr/>
        <p:nvPr/>
      </p:nvGrpSpPr>
      <p:grpSpPr>
        <a:xfrm>
          <a:off x="0" y="0"/>
          <a:ext cx="0" cy="0"/>
          <a:chOff x="0" y="0"/>
          <a:chExt cx="0" cy="0"/>
        </a:xfrm>
      </p:grpSpPr>
      <p:sp>
        <p:nvSpPr>
          <p:cNvPr id="11" name="Rectangle 10"/>
          <p:cNvSpPr/>
          <p:nvPr userDrawn="1"/>
        </p:nvSpPr>
        <p:spPr>
          <a:xfrm>
            <a:off x="0" y="1944000"/>
            <a:ext cx="12192000" cy="4638676"/>
          </a:xfrm>
          <a:prstGeom prst="rect"/>
          <a:gradFill>
            <a:gsLst>
              <a:gs pos="0">
                <a:schemeClr val="bg1">
                  <a:alpha val="27000"/>
                </a:schemeClr>
              </a:gs>
              <a:gs pos="100000">
                <a:schemeClr val="accent1">
                  <a:alpha val="5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2" name="Footer Placeholder 1"/>
          <p:cNvSpPr>
            <a:spLocks noGrp="1"/>
          </p:cNvSpPr>
          <p:nvPr>
            <p:ph type="ftr" sz="quarter" idx="54"/>
          </p:nvPr>
        </p:nvSpPr>
        <p:spPr/>
        <p:txBody>
          <a:bodyPr/>
          <a:lstStyle/>
          <a:p>
            <a:r>
              <a:rPr lang="en-GB" dirty="1"/>
              <a:t>© EG A/S</a:t>
            </a:r>
          </a:p>
        </p:txBody>
      </p:sp>
      <p:sp>
        <p:nvSpPr>
          <p:cNvPr id="3" name="Slide Number Placeholder 2"/>
          <p:cNvSpPr>
            <a:spLocks noGrp="1"/>
          </p:cNvSpPr>
          <p:nvPr>
            <p:ph type="sldNum" sz="quarter" idx="55"/>
          </p:nvPr>
        </p:nvSpPr>
        <p:spPr/>
        <p:txBody>
          <a:bodyPr/>
          <a:lstStyle/>
          <a:p>
            <a:fld id="{E31375A4-56A4-47D6-9801-1991572033F7}" type="slidenum">
              <a:rPr lang="en-GB" smtClean="0"/>
              <a:t>‹nr.›</a:t>
            </a:fld>
            <a:endParaRPr lang="en-GB"/>
          </a:p>
        </p:txBody>
      </p:sp>
      <p:sp>
        <p:nvSpPr>
          <p:cNvPr id="12" name="Content Placeholder 2"/>
          <p:cNvSpPr>
            <a:spLocks noGrp="1"/>
          </p:cNvSpPr>
          <p:nvPr>
            <p:ph idx="1"/>
          </p:nvPr>
        </p:nvSpPr>
        <p:spPr>
          <a:xfrm>
            <a:off x="684000" y="1714500"/>
            <a:ext cx="10877550" cy="4457700"/>
          </a:xfrm>
        </p:spPr>
        <p:txBody>
          <a:bodyPr lIns="36000">
            <a:noAutofit/>
          </a:bodyPr>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Tree>
    <p:extLst>
      <p:ext uri="{BB962C8B-B14F-4D97-AF65-F5344CB8AC3E}">
        <p14:creationId xmlns:p14="http://schemas.microsoft.com/office/powerpoint/2010/main" val="3550117867"/>
      </p:ext>
    </p:extLst>
  </p:cSld>
  <p:clrMapOvr>
    <a:masterClrMapping/>
  </p:clrMapOvr>
  <p:transition spd="fast">
    <p:push dir="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G Picture with Right Caption - blue">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6" name="Picture Placeholder 2"/>
          <p:cNvSpPr>
            <a:spLocks noGrp="1"/>
          </p:cNvSpPr>
          <p:nvPr>
            <p:ph type="pic" idx="1"/>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8" name="Rectangle 7"/>
          <p:cNvSpPr/>
          <p:nvPr userDrawn="1"/>
        </p:nvSpPr>
        <p:spPr>
          <a:xfrm>
            <a:off x="8255726" y="0"/>
            <a:ext cx="3936274" cy="685800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8532813" y="1714500"/>
            <a:ext cx="3125787" cy="2877260"/>
          </a:xfrm>
        </p:spPr>
        <p:txBody>
          <a:bodyPr tIns="36000" bIns="144000" anchor="b">
            <a:noAutofit/>
          </a:bodyPr>
          <a:lstStyle>
            <a:lvl1pPr>
              <a:defRPr sz="4000">
                <a:solidFill>
                  <a:schemeClr val="bg1"/>
                </a:solidFill>
              </a:defRPr>
            </a:lvl1pPr>
          </a:lstStyle>
          <a:p>
            <a:r>
              <a:rPr lang="en-US" dirty="1"/>
              <a:t>Click to edit Master title style</a:t>
            </a:r>
            <a:endParaRPr lang="en-GB"/>
          </a:p>
        </p:txBody>
      </p:sp>
      <p:sp>
        <p:nvSpPr>
          <p:cNvPr id="4" name="Text Placeholder 3"/>
          <p:cNvSpPr>
            <a:spLocks noGrp="1"/>
          </p:cNvSpPr>
          <p:nvPr>
            <p:ph type="body" sz="half" idx="2"/>
          </p:nvPr>
        </p:nvSpPr>
        <p:spPr>
          <a:xfrm>
            <a:off x="8532813" y="4591761"/>
            <a:ext cx="3125787" cy="646331"/>
          </a:xfrm>
        </p:spPr>
        <p:txBody>
          <a:bodyPr>
            <a:spAutoFit/>
          </a:bodyPr>
          <a:lstStyle>
            <a:lvl1pPr marL="0" indent="0">
              <a:spcBef>
                <a:spcPts val="80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9" name="Footer Placeholder 8"/>
          <p:cNvSpPr>
            <a:spLocks noGrp="1"/>
          </p:cNvSpPr>
          <p:nvPr>
            <p:ph type="ftr" sz="quarter" idx="11"/>
          </p:nvPr>
        </p:nvSpPr>
        <p:spPr>
          <a:xfrm>
            <a:off x="8514826" y="6606540"/>
            <a:ext cx="2189526" cy="228600"/>
          </a:xfrm>
        </p:spPr>
        <p:txBody>
          <a:bodyPr/>
          <a:lstStyle>
            <a:lvl1pPr>
              <a:defRPr>
                <a:solidFill>
                  <a:schemeClr val="accent2"/>
                </a:solidFill>
              </a:defRPr>
            </a:lvl1pPr>
          </a:lstStyle>
          <a:p>
            <a:r>
              <a:rPr lang="en-GB" dirty="1"/>
              <a:t>© EG A/S</a:t>
            </a:r>
          </a:p>
        </p:txBody>
      </p:sp>
      <p:sp>
        <p:nvSpPr>
          <p:cNvPr id="10" name="Slide Number Placeholder 9"/>
          <p:cNvSpPr>
            <a:spLocks noGrp="1"/>
          </p:cNvSpPr>
          <p:nvPr>
            <p:ph type="sldNum" sz="quarter" idx="12"/>
          </p:nvPr>
        </p:nvSpPr>
        <p:spPr/>
        <p:txBody>
          <a:bodyPr/>
          <a:lstStyle>
            <a:lvl1pPr>
              <a:defRPr>
                <a:solidFill>
                  <a:schemeClr val="accent2"/>
                </a:solidFill>
              </a:defRPr>
            </a:lvl1pPr>
          </a:lstStyle>
          <a:p>
            <a:fld id="{E31375A4-56A4-47D6-9801-1991572033F7}" type="slidenum">
              <a:rPr lang="en-GB" smtClean="0"/>
              <a:t>‹nr.›</a:t>
            </a:fld>
            <a:endParaRPr lang="en-GB"/>
          </a:p>
        </p:txBody>
      </p:sp>
      <p:sp>
        <p:nvSpPr>
          <p:cNvPr id="12" name="Text Placeholder 13"/>
          <p:cNvSpPr>
            <a:spLocks noGrp="1"/>
          </p:cNvSpPr>
          <p:nvPr>
            <p:ph type="body" sz="quarter" idx="13"/>
          </p:nvPr>
        </p:nvSpPr>
        <p:spPr>
          <a:xfrm>
            <a:off x="478917" y="836612"/>
            <a:ext cx="7345275" cy="200082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Tree>
    <p:extLst>
      <p:ext uri="{BB962C8B-B14F-4D97-AF65-F5344CB8AC3E}">
        <p14:creationId xmlns:p14="http://schemas.microsoft.com/office/powerpoint/2010/main" val="2977249753"/>
      </p:ext>
    </p:extLst>
  </p:cSld>
  <p:clrMapOvr>
    <a:masterClrMapping/>
  </p:clrMapOvr>
  <p:transition spd="fast">
    <p:wipe dir="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G Picture with Right Caption - white">
    <p:spTree>
      <p:nvGrpSpPr>
        <p:cNvPr id="1" name=""/>
        <p:cNvGrpSpPr/>
        <p:nvPr/>
      </p:nvGrpSpPr>
      <p:grpSpPr>
        <a:xfrm>
          <a:off x="0" y="0"/>
          <a:ext cx="0" cy="0"/>
          <a:chOff x="0" y="0"/>
          <a:chExt cx="0" cy="0"/>
        </a:xfrm>
      </p:grpSpPr>
      <p:sp>
        <p:nvSpPr>
          <p:cNvPr id="11" name="Rectangle 10"/>
          <p:cNvSpPr/>
          <p:nvPr userDrawn="1"/>
        </p:nvSpPr>
        <p:spPr>
          <a:xfrm>
            <a:off x="8255726" y="0"/>
            <a:ext cx="3936274" cy="6858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8532813" y="1714500"/>
            <a:ext cx="3125787" cy="2877260"/>
          </a:xfrm>
        </p:spPr>
        <p:txBody>
          <a:bodyPr tIns="36000" bIns="144000" anchor="b">
            <a:noAutofit/>
          </a:bodyPr>
          <a:lstStyle>
            <a:lvl1pPr>
              <a:defRPr sz="4000">
                <a:solidFill>
                  <a:srgbClr val="45616E"/>
                </a:solidFill>
              </a:defRPr>
            </a:lvl1pPr>
          </a:lstStyle>
          <a:p>
            <a:r>
              <a:rPr lang="en-US" dirty="1"/>
              <a:t>Click to edit Master title style</a:t>
            </a:r>
            <a:endParaRPr lang="en-GB"/>
          </a:p>
        </p:txBody>
      </p:sp>
      <p:sp>
        <p:nvSpPr>
          <p:cNvPr id="4" name="Text Placeholder 3"/>
          <p:cNvSpPr>
            <a:spLocks noGrp="1"/>
          </p:cNvSpPr>
          <p:nvPr>
            <p:ph type="body" sz="half" idx="2"/>
          </p:nvPr>
        </p:nvSpPr>
        <p:spPr>
          <a:xfrm>
            <a:off x="8532813" y="4591761"/>
            <a:ext cx="3125787" cy="646331"/>
          </a:xfrm>
        </p:spPr>
        <p:txBody>
          <a:bodyPr>
            <a:spAutoFit/>
          </a:bodyPr>
          <a:lstStyle>
            <a:lvl1pPr marL="0" indent="0">
              <a:spcBef>
                <a:spcPts val="800"/>
              </a:spcBef>
              <a:buNone/>
              <a:defRPr sz="2000">
                <a:solidFill>
                  <a:srgbClr val="4561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6" name="Picture Placeholder 2"/>
          <p:cNvSpPr>
            <a:spLocks noGrp="1"/>
          </p:cNvSpPr>
          <p:nvPr>
            <p:ph type="pic" idx="1"/>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8532813" y="6606540"/>
            <a:ext cx="2176668" cy="228600"/>
          </a:xfrm>
        </p:spPr>
        <p:txBody>
          <a:bodyPr/>
          <a:lstStyle/>
          <a:p>
            <a:r>
              <a:rPr lang="en-GB" dirty="1"/>
              <a:t>© EG A/S</a:t>
            </a:r>
          </a:p>
        </p:txBody>
      </p:sp>
      <p:sp>
        <p:nvSpPr>
          <p:cNvPr id="5" name="Slide Number Placeholder 4"/>
          <p:cNvSpPr>
            <a:spLocks noGrp="1"/>
          </p:cNvSpPr>
          <p:nvPr>
            <p:ph type="sldNum" sz="quarter" idx="11"/>
          </p:nvPr>
        </p:nvSpPr>
        <p:spPr/>
        <p:txBody>
          <a:bodyPr/>
          <a:lstStyle/>
          <a:p>
            <a:fld id="{E31375A4-56A4-47D6-9801-1991572033F7}" type="slidenum">
              <a:rPr lang="en-GB" smtClean="0"/>
              <a:t>‹nr.›</a:t>
            </a:fld>
            <a:endParaRPr lang="en-GB"/>
          </a:p>
        </p:txBody>
      </p:sp>
      <p:sp>
        <p:nvSpPr>
          <p:cNvPr id="10" name="Text Placeholder 13"/>
          <p:cNvSpPr>
            <a:spLocks noGrp="1"/>
          </p:cNvSpPr>
          <p:nvPr>
            <p:ph type="body" sz="quarter" idx="13"/>
          </p:nvPr>
        </p:nvSpPr>
        <p:spPr>
          <a:xfrm>
            <a:off x="478917" y="836612"/>
            <a:ext cx="7345275" cy="200082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Tree>
    <p:extLst>
      <p:ext uri="{BB962C8B-B14F-4D97-AF65-F5344CB8AC3E}">
        <p14:creationId xmlns:p14="http://schemas.microsoft.com/office/powerpoint/2010/main" val="1583335048"/>
      </p:ext>
    </p:extLst>
  </p:cSld>
  <p:clrMapOvr>
    <a:masterClrMapping/>
  </p:clrMapOvr>
  <p:transition spd="fast">
    <p:wipe dir="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G Picture with Left Caption - blue">
    <p:spTree>
      <p:nvGrpSpPr>
        <p:cNvPr id="1" name=""/>
        <p:cNvGrpSpPr/>
        <p:nvPr/>
      </p:nvGrpSpPr>
      <p:grpSpPr>
        <a:xfrm>
          <a:off x="0" y="0"/>
          <a:ext cx="0" cy="0"/>
          <a:chOff x="0" y="0"/>
          <a:chExt cx="0" cy="0"/>
        </a:xfrm>
      </p:grpSpPr>
      <p:sp>
        <p:nvSpPr>
          <p:cNvPr id="8" name="Rectangle 7"/>
          <p:cNvSpPr/>
          <p:nvPr userDrawn="1"/>
        </p:nvSpPr>
        <p:spPr>
          <a:xfrm>
            <a:off x="0" y="0"/>
            <a:ext cx="3936274" cy="685800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379413" y="2837434"/>
            <a:ext cx="3125787" cy="1754326"/>
          </a:xfrm>
        </p:spPr>
        <p:txBody>
          <a:bodyPr bIns="144000" anchor="b">
            <a:noAutofit/>
          </a:bodyPr>
          <a:lstStyle>
            <a:lvl1pPr>
              <a:defRPr sz="4000">
                <a:solidFill>
                  <a:schemeClr val="bg1"/>
                </a:solidFill>
              </a:defRPr>
            </a:lvl1pPr>
          </a:lstStyle>
          <a:p>
            <a:r>
              <a:rPr lang="en-US" dirty="1"/>
              <a:t>Click to edit Master title style</a:t>
            </a:r>
            <a:endParaRPr lang="en-GB"/>
          </a:p>
        </p:txBody>
      </p:sp>
      <p:sp>
        <p:nvSpPr>
          <p:cNvPr id="4" name="Text Placeholder 3"/>
          <p:cNvSpPr>
            <a:spLocks noGrp="1"/>
          </p:cNvSpPr>
          <p:nvPr>
            <p:ph type="body" sz="half" idx="2"/>
          </p:nvPr>
        </p:nvSpPr>
        <p:spPr>
          <a:xfrm>
            <a:off x="379413" y="4591761"/>
            <a:ext cx="3125787" cy="646331"/>
          </a:xfrm>
        </p:spPr>
        <p:txBody>
          <a:bodyPr>
            <a:spAutoFit/>
          </a:bodyPr>
          <a:lstStyle>
            <a:lvl1pPr marL="0" indent="0">
              <a:spcBef>
                <a:spcPts val="80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6" name="Picture Placeholder 2"/>
          <p:cNvSpPr>
            <a:spLocks noGrp="1"/>
          </p:cNvSpPr>
          <p:nvPr>
            <p:ph type="pic" idx="1"/>
          </p:nvPr>
        </p:nvSpPr>
        <p:spPr>
          <a:xfrm>
            <a:off x="3936274" y="1"/>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684109" y="6606540"/>
            <a:ext cx="1991512" cy="228600"/>
          </a:xfrm>
        </p:spPr>
        <p:txBody>
          <a:bodyPr/>
          <a:lstStyle>
            <a:lvl1pPr>
              <a:defRPr>
                <a:solidFill>
                  <a:schemeClr val="accent2"/>
                </a:solidFill>
              </a:defRPr>
            </a:lvl1pPr>
          </a:lstStyle>
          <a:p>
            <a:r>
              <a:rPr lang="en-GB" dirty="1"/>
              <a:t>© EG A/S</a:t>
            </a:r>
          </a:p>
        </p:txBody>
      </p:sp>
      <p:sp>
        <p:nvSpPr>
          <p:cNvPr id="5" name="Slide Number Placeholder 4"/>
          <p:cNvSpPr>
            <a:spLocks noGrp="1"/>
          </p:cNvSpPr>
          <p:nvPr>
            <p:ph type="sldNum" sz="quarter" idx="11"/>
          </p:nvPr>
        </p:nvSpPr>
        <p:spPr>
          <a:xfrm>
            <a:off x="2675621" y="6606540"/>
            <a:ext cx="773502" cy="228600"/>
          </a:xfrm>
        </p:spPr>
        <p:txBody>
          <a:bodyPr/>
          <a:lstStyle>
            <a:lvl1pPr>
              <a:defRPr>
                <a:solidFill>
                  <a:schemeClr val="accent2"/>
                </a:solidFill>
              </a:defRPr>
            </a:lvl1pPr>
          </a:lstStyle>
          <a:p>
            <a:fld id="{E31375A4-56A4-47D6-9801-1991572033F7}" type="slidenum">
              <a:rPr lang="en-GB" smtClean="0"/>
              <a:t>‹nr.›</a:t>
            </a:fld>
            <a:endParaRPr lang="en-GB"/>
          </a:p>
        </p:txBody>
      </p:sp>
      <p:sp>
        <p:nvSpPr>
          <p:cNvPr id="14" name="Text Placeholder 13"/>
          <p:cNvSpPr>
            <a:spLocks noGrp="1"/>
          </p:cNvSpPr>
          <p:nvPr>
            <p:ph type="body" sz="quarter" idx="12"/>
          </p:nvPr>
        </p:nvSpPr>
        <p:spPr>
          <a:xfrm>
            <a:off x="4367348" y="836612"/>
            <a:ext cx="7345275" cy="200082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Tree>
    <p:extLst>
      <p:ext uri="{BB962C8B-B14F-4D97-AF65-F5344CB8AC3E}">
        <p14:creationId xmlns:p14="http://schemas.microsoft.com/office/powerpoint/2010/main" val="4069282962"/>
      </p:ext>
    </p:extLst>
  </p:cSld>
  <p:clrMapOvr>
    <a:masterClrMapping/>
  </p:clrMapOvr>
  <p:transition spd="fast">
    <p:wipe dir="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G Picture with Left Caption - white">
    <p:spTree>
      <p:nvGrpSpPr>
        <p:cNvPr id="1" name=""/>
        <p:cNvGrpSpPr/>
        <p:nvPr/>
      </p:nvGrpSpPr>
      <p:grpSpPr>
        <a:xfrm>
          <a:off x="0" y="0"/>
          <a:ext cx="0" cy="0"/>
          <a:chOff x="0" y="0"/>
          <a:chExt cx="0" cy="0"/>
        </a:xfrm>
      </p:grpSpPr>
      <p:sp>
        <p:nvSpPr>
          <p:cNvPr id="8" name="Rectangle 7"/>
          <p:cNvSpPr/>
          <p:nvPr userDrawn="1"/>
        </p:nvSpPr>
        <p:spPr>
          <a:xfrm>
            <a:off x="0" y="0"/>
            <a:ext cx="3929974" cy="6858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379413" y="2837434"/>
            <a:ext cx="3125787" cy="1754326"/>
          </a:xfrm>
        </p:spPr>
        <p:txBody>
          <a:bodyPr bIns="144000" anchor="b">
            <a:noAutofit/>
          </a:bodyPr>
          <a:lstStyle>
            <a:lvl1pPr>
              <a:defRPr sz="4000">
                <a:solidFill>
                  <a:srgbClr val="45616E"/>
                </a:solidFill>
              </a:defRPr>
            </a:lvl1pPr>
          </a:lstStyle>
          <a:p>
            <a:r>
              <a:rPr lang="en-US" dirty="1"/>
              <a:t>Click to edit Master title style</a:t>
            </a:r>
            <a:endParaRPr lang="en-GB"/>
          </a:p>
        </p:txBody>
      </p:sp>
      <p:sp>
        <p:nvSpPr>
          <p:cNvPr id="4" name="Text Placeholder 3"/>
          <p:cNvSpPr>
            <a:spLocks noGrp="1"/>
          </p:cNvSpPr>
          <p:nvPr>
            <p:ph type="body" sz="half" idx="2"/>
          </p:nvPr>
        </p:nvSpPr>
        <p:spPr>
          <a:xfrm>
            <a:off x="379413" y="4591761"/>
            <a:ext cx="3125787" cy="646331"/>
          </a:xfrm>
        </p:spPr>
        <p:txBody>
          <a:bodyPr>
            <a:spAutoFit/>
          </a:bodyPr>
          <a:lstStyle>
            <a:lvl1pPr marL="0" indent="0">
              <a:spcBef>
                <a:spcPts val="800"/>
              </a:spcBef>
              <a:buNone/>
              <a:defRPr sz="2000">
                <a:solidFill>
                  <a:srgbClr val="4561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6" name="Picture Placeholder 2"/>
          <p:cNvSpPr>
            <a:spLocks noGrp="1"/>
          </p:cNvSpPr>
          <p:nvPr>
            <p:ph type="pic" idx="1"/>
          </p:nvPr>
        </p:nvSpPr>
        <p:spPr>
          <a:xfrm>
            <a:off x="3936274" y="1"/>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684109" y="6606540"/>
            <a:ext cx="1883500" cy="228600"/>
          </a:xfrm>
        </p:spPr>
        <p:txBody>
          <a:bodyPr/>
          <a:lstStyle/>
          <a:p>
            <a:r>
              <a:rPr lang="en-GB" dirty="1"/>
              <a:t>© EG A/S</a:t>
            </a:r>
          </a:p>
        </p:txBody>
      </p:sp>
      <p:sp>
        <p:nvSpPr>
          <p:cNvPr id="5" name="Slide Number Placeholder 4"/>
          <p:cNvSpPr>
            <a:spLocks noGrp="1"/>
          </p:cNvSpPr>
          <p:nvPr>
            <p:ph type="sldNum" sz="quarter" idx="11"/>
          </p:nvPr>
        </p:nvSpPr>
        <p:spPr>
          <a:xfrm>
            <a:off x="2567609" y="6606540"/>
            <a:ext cx="937591" cy="228600"/>
          </a:xfrm>
        </p:spPr>
        <p:txBody>
          <a:bodyPr/>
          <a:lstStyle/>
          <a:p>
            <a:fld id="{E31375A4-56A4-47D6-9801-1991572033F7}" type="slidenum">
              <a:rPr lang="en-GB" smtClean="0"/>
              <a:t>‹nr.›</a:t>
            </a:fld>
            <a:endParaRPr lang="en-GB"/>
          </a:p>
        </p:txBody>
      </p:sp>
      <p:sp>
        <p:nvSpPr>
          <p:cNvPr id="10" name="Text Placeholder 13"/>
          <p:cNvSpPr>
            <a:spLocks noGrp="1"/>
          </p:cNvSpPr>
          <p:nvPr>
            <p:ph type="body" sz="quarter" idx="12"/>
          </p:nvPr>
        </p:nvSpPr>
        <p:spPr>
          <a:xfrm>
            <a:off x="4367348" y="836612"/>
            <a:ext cx="7345275" cy="200082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Tree>
    <p:extLst>
      <p:ext uri="{BB962C8B-B14F-4D97-AF65-F5344CB8AC3E}">
        <p14:creationId xmlns:p14="http://schemas.microsoft.com/office/powerpoint/2010/main" val="3995577708"/>
      </p:ext>
    </p:extLst>
  </p:cSld>
  <p:clrMapOvr>
    <a:masterClrMapping/>
  </p:clrMapOvr>
  <p:transition spd="fast">
    <p:wipe dir="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G Bright Photo Background">
    <p:spTree>
      <p:nvGrpSpPr>
        <p:cNvPr id="1" name=""/>
        <p:cNvGrpSpPr/>
        <p:nvPr/>
      </p:nvGrpSpPr>
      <p:grpSpPr>
        <a:xfrm>
          <a:off x="0" y="0"/>
          <a:ext cx="0" cy="0"/>
          <a:chOff x="0" y="0"/>
          <a:chExt cx="0" cy="0"/>
        </a:xfrm>
      </p:grpSpPr>
      <p:sp>
        <p:nvSpPr>
          <p:cNvPr id="16" name="Picture Placeholder 2"/>
          <p:cNvSpPr>
            <a:spLocks noGrp="1"/>
          </p:cNvSpPr>
          <p:nvPr>
            <p:ph type="pic" idx="10"/>
          </p:nvPr>
        </p:nvSpPr>
        <p:spPr>
          <a:xfrm>
            <a:off x="0" y="1"/>
            <a:ext cx="12192000" cy="6857999"/>
          </a:xfrm>
        </p:spPr>
        <p:txBody>
          <a:bodyPr tIns="3600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7"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6" name="Text Placeholder 2"/>
          <p:cNvSpPr>
            <a:spLocks noGrp="1"/>
          </p:cNvSpPr>
          <p:nvPr>
            <p:ph idx="1" hasCustomPrompt="1"/>
          </p:nvPr>
        </p:nvSpPr>
        <p:spPr>
          <a:xfrm>
            <a:off x="685800" y="1714500"/>
            <a:ext cx="10877550" cy="460502"/>
          </a:xfrm>
          <a:prstGeom prst="rect"/>
          <a:effectLst/>
        </p:spPr>
        <p:txBody>
          <a:bodyPr vert="horz" lIns="32400" tIns="36000" rIns="0" bIns="36000" rtlCol="0">
            <a:spAutoFit/>
          </a:bodyPr>
          <a:lstStyle>
            <a:lvl1pPr marL="0" indent="0">
              <a:spcBef>
                <a:spcPct val="0"/>
              </a:spcBef>
              <a:defRPr sz="2800">
                <a:effectLst/>
              </a:defRPr>
            </a:lvl1pPr>
            <a:lvl2pPr marL="365760" indent="0">
              <a:buNone/>
              <a:defRPr/>
            </a:lvl2pPr>
            <a:lvl3pPr marL="685800" indent="0">
              <a:buNone/>
              <a:defRPr/>
            </a:lvl3pPr>
          </a:lstStyle>
          <a:p>
            <a:pPr lvl="0"/>
            <a:r>
              <a:rPr lang="en-GB" dirty="1"/>
              <a:t>Click to edit Master text style</a:t>
            </a:r>
          </a:p>
        </p:txBody>
      </p:sp>
      <p:sp>
        <p:nvSpPr>
          <p:cNvPr id="2" name="Footer Placeholder 1"/>
          <p:cNvSpPr>
            <a:spLocks noGrp="1"/>
          </p:cNvSpPr>
          <p:nvPr>
            <p:ph type="ftr" sz="quarter" idx="11"/>
          </p:nvPr>
        </p:nvSpPr>
        <p:spPr>
          <a:xfrm>
            <a:off x="684108" y="18586684"/>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2"/>
          </p:nvPr>
        </p:nvSpPr>
        <p:spPr>
          <a:xfrm>
            <a:off x="10709481" y="18586684"/>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2146817227"/>
      </p:ext>
    </p:extLst>
  </p:cSld>
  <p:clrMapOvr>
    <a:masterClrMapping/>
  </p:clrMapOvr>
  <p:transition spd="fast">
    <p:wipe dir="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G Dark Photo Background">
    <p:spTree>
      <p:nvGrpSpPr>
        <p:cNvPr id="1" name=""/>
        <p:cNvGrpSpPr/>
        <p:nvPr/>
      </p:nvGrpSpPr>
      <p:grpSpPr>
        <a:xfrm>
          <a:off x="0" y="0"/>
          <a:ext cx="0" cy="0"/>
          <a:chOff x="0" y="0"/>
          <a:chExt cx="0" cy="0"/>
        </a:xfrm>
      </p:grpSpPr>
      <p:sp>
        <p:nvSpPr>
          <p:cNvPr id="4" name="Picture Placeholder 2"/>
          <p:cNvSpPr>
            <a:spLocks noGrp="1"/>
          </p:cNvSpPr>
          <p:nvPr>
            <p:ph type="pic" idx="10"/>
          </p:nvPr>
        </p:nvSpPr>
        <p:spPr>
          <a:xfrm>
            <a:off x="0" y="1"/>
            <a:ext cx="12192000" cy="6857999"/>
          </a:xfrm>
        </p:spPr>
        <p:txBody>
          <a:bodyPr tIns="360000" bIns="0">
            <a:normAutofit/>
          </a:bodyPr>
          <a:lstStyle>
            <a:lvl1pPr marL="0" indent="0" algn="ctr">
              <a:buNone/>
              <a:defRPr sz="20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5" name="Title 1"/>
          <p:cNvSpPr>
            <a:spLocks noGrp="1"/>
          </p:cNvSpPr>
          <p:nvPr>
            <p:ph type="title"/>
          </p:nvPr>
        </p:nvSpPr>
        <p:spPr>
          <a:xfrm>
            <a:off x="685799" y="330506"/>
            <a:ext cx="10877551" cy="1269694"/>
          </a:xfrm>
        </p:spPr>
        <p:txBody>
          <a:bodyPr>
            <a:noAutofit/>
          </a:bodyPr>
          <a:lstStyle>
            <a:lvl1pPr>
              <a:defRPr>
                <a:solidFill>
                  <a:schemeClr val="bg1"/>
                </a:solidFill>
                <a:effectLst/>
              </a:defRPr>
            </a:lvl1pPr>
          </a:lstStyle>
          <a:p>
            <a:r>
              <a:rPr lang="en-US" dirty="1"/>
              <a:t>Click to edit Master title style</a:t>
            </a:r>
            <a:endParaRPr lang="en-GB"/>
          </a:p>
        </p:txBody>
      </p:sp>
      <p:sp>
        <p:nvSpPr>
          <p:cNvPr id="8" name="Text Placeholder 2"/>
          <p:cNvSpPr>
            <a:spLocks noGrp="1"/>
          </p:cNvSpPr>
          <p:nvPr>
            <p:ph idx="1" hasCustomPrompt="1"/>
          </p:nvPr>
        </p:nvSpPr>
        <p:spPr>
          <a:xfrm>
            <a:off x="685800" y="1714500"/>
            <a:ext cx="10877550" cy="460502"/>
          </a:xfrm>
          <a:prstGeom prst="rect"/>
          <a:effectLst/>
        </p:spPr>
        <p:txBody>
          <a:bodyPr vert="horz" lIns="32400" tIns="36000" rIns="0" bIns="36000" rtlCol="0">
            <a:spAutoFit/>
          </a:bodyPr>
          <a:lstStyle>
            <a:lvl1pPr marL="0" indent="0">
              <a:spcBef>
                <a:spcPct val="0"/>
              </a:spcBef>
              <a:defRPr sz="2800">
                <a:solidFill>
                  <a:schemeClr val="bg1"/>
                </a:solidFill>
                <a:effectLst/>
              </a:defRPr>
            </a:lvl1pPr>
            <a:lvl2pPr marL="365760" indent="0">
              <a:buNone/>
              <a:defRPr/>
            </a:lvl2pPr>
            <a:lvl3pPr marL="685800" indent="0">
              <a:buNone/>
              <a:defRPr/>
            </a:lvl3pPr>
          </a:lstStyle>
          <a:p>
            <a:pPr lvl="0"/>
            <a:r>
              <a:rPr lang="en-GB" dirty="1"/>
              <a:t>Click to edit Master text style</a:t>
            </a:r>
          </a:p>
        </p:txBody>
      </p:sp>
      <p:sp>
        <p:nvSpPr>
          <p:cNvPr id="2" name="Footer Placeholder 1"/>
          <p:cNvSpPr>
            <a:spLocks noGrp="1"/>
          </p:cNvSpPr>
          <p:nvPr>
            <p:ph type="ftr" sz="quarter" idx="11"/>
          </p:nvPr>
        </p:nvSpPr>
        <p:spPr>
          <a:xfrm>
            <a:off x="684108" y="32700252"/>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2"/>
          </p:nvPr>
        </p:nvSpPr>
        <p:spPr>
          <a:xfrm>
            <a:off x="10709481" y="32700252"/>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295775593"/>
      </p:ext>
    </p:extLst>
  </p:cSld>
  <p:clrMapOvr>
    <a:masterClrMapping/>
  </p:clrMapOvr>
  <p:transition spd="fast">
    <p:wipe dir="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G Title Slide On Blue Background">
    <p:spTree>
      <p:nvGrpSpPr>
        <p:cNvPr id="1" name=""/>
        <p:cNvGrpSpPr/>
        <p:nvPr/>
      </p:nvGrpSpPr>
      <p:grpSpPr>
        <a:xfrm>
          <a:off x="0" y="0"/>
          <a:ext cx="0" cy="0"/>
          <a:chOff x="0" y="0"/>
          <a:chExt cx="0" cy="0"/>
        </a:xfrm>
      </p:grpSpPr>
      <p:sp>
        <p:nvSpPr>
          <p:cNvPr id="5" name="Rectangle 4"/>
          <p:cNvSpPr/>
          <p:nvPr userDrawn="1"/>
        </p:nvSpPr>
        <p:spPr>
          <a:xfrm>
            <a:off x="0" y="0"/>
            <a:ext cx="12192000" cy="6857999"/>
          </a:xfrm>
          <a:prstGeom prst="rect"/>
          <a:gradFill>
            <a:gsLst>
              <a:gs pos="60000">
                <a:schemeClr val="accent2"/>
              </a:gs>
              <a:gs pos="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4" name="Footer Placeholder 3"/>
          <p:cNvSpPr>
            <a:spLocks noGrp="1"/>
          </p:cNvSpPr>
          <p:nvPr>
            <p:ph type="ftr" sz="quarter" idx="10"/>
          </p:nvPr>
        </p:nvSpPr>
        <p:spPr>
          <a:xfrm>
            <a:off x="684108" y="26363548"/>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6363548"/>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3535608059"/>
      </p:ext>
    </p:extLst>
  </p:cSld>
  <p:clrMapOvr>
    <a:masterClrMapping/>
  </p:clrMapOvr>
  <p:transition spd="fast">
    <p:wipe dir="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 Title and Content w/bullets">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13" name="Content Placeholder 2"/>
          <p:cNvSpPr>
            <a:spLocks noGrp="1"/>
          </p:cNvSpPr>
          <p:nvPr>
            <p:ph idx="1"/>
          </p:nvPr>
        </p:nvSpPr>
        <p:spPr>
          <a:xfrm>
            <a:off x="684000" y="1714500"/>
            <a:ext cx="10877550" cy="4457700"/>
          </a:xfrm>
        </p:spPr>
        <p:txBody>
          <a:bodyPr lIns="36000">
            <a:noAutofit/>
          </a:bodyPr>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8" name="Footer Placeholder 3"/>
          <p:cNvSpPr>
            <a:spLocks noGrp="1"/>
          </p:cNvSpPr>
          <p:nvPr>
            <p:ph type="ftr" sz="quarter" idx="3"/>
          </p:nvPr>
        </p:nvSpPr>
        <p:spPr>
          <a:xfrm>
            <a:off x="684108" y="6606000"/>
            <a:ext cx="6491381" cy="228600"/>
          </a:xfrm>
          <a:prstGeom prst="rect"/>
        </p:spPr>
        <p:txBody>
          <a:bodyPr vert="horz" lIns="0" tIns="36000" rIns="0" bIns="36000" rtlCol="0" anchor="ctr"/>
          <a:lstStyle>
            <a:lvl1pPr algn="l">
              <a:defRPr sz="800">
                <a:solidFill>
                  <a:schemeClr val="bg1"/>
                </a:solidFill>
                <a:latin typeface="Segoe UI" pitchFamily="34" charset="0"/>
                <a:ea typeface="Segoe UI" pitchFamily="34" charset="0"/>
                <a:cs typeface="Segoe UI" pitchFamily="34" charset="0"/>
              </a:defRPr>
            </a:lvl1pPr>
          </a:lstStyle>
          <a:p>
            <a:r>
              <a:rPr lang="en-GB" dirty="1"/>
              <a:t>© EG A/S</a:t>
            </a:r>
          </a:p>
        </p:txBody>
      </p:sp>
      <p:sp>
        <p:nvSpPr>
          <p:cNvPr id="6" name="Slide Number Placeholder 4"/>
          <p:cNvSpPr>
            <a:spLocks noGrp="1"/>
          </p:cNvSpPr>
          <p:nvPr>
            <p:ph type="sldNum" sz="quarter" idx="4"/>
          </p:nvPr>
        </p:nvSpPr>
        <p:spPr>
          <a:xfrm>
            <a:off x="10709481" y="6606000"/>
            <a:ext cx="773502" cy="228600"/>
          </a:xfrm>
          <a:prstGeom prst="rect"/>
        </p:spPr>
        <p:txBody>
          <a:bodyPr vert="horz" lIns="0" tIns="36000" rIns="0" bIns="36000" rtlCol="0" anchor="ctr"/>
          <a:lstStyle>
            <a:lvl1pPr algn="r">
              <a:defRPr sz="800">
                <a:solidFill>
                  <a:schemeClr val="bg1"/>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2660234634"/>
      </p:ext>
    </p:extLst>
  </p:cSld>
  <p:clrMapOvr>
    <a:masterClrMapping/>
  </p:clrMapOvr>
  <p:transition spd="fast">
    <p:push dir="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G Title Slide On Turquoise Background">
    <p:spTree>
      <p:nvGrpSpPr>
        <p:cNvPr id="1" name=""/>
        <p:cNvGrpSpPr/>
        <p:nvPr/>
      </p:nvGrpSpPr>
      <p:grpSpPr>
        <a:xfrm>
          <a:off x="0" y="0"/>
          <a:ext cx="0" cy="0"/>
          <a:chOff x="0" y="0"/>
          <a:chExt cx="0" cy="0"/>
        </a:xfrm>
      </p:grpSpPr>
      <p:sp>
        <p:nvSpPr>
          <p:cNvPr id="5" name="Rectangle 4"/>
          <p:cNvSpPr/>
          <p:nvPr userDrawn="1"/>
        </p:nvSpPr>
        <p:spPr>
          <a:xfrm>
            <a:off x="0" y="0"/>
            <a:ext cx="12192000" cy="6857999"/>
          </a:xfrm>
          <a:prstGeom prst="rect"/>
          <a:gradFill>
            <a:gsLst>
              <a:gs pos="80000">
                <a:srgbClr val="0092A0"/>
              </a:gs>
              <a:gs pos="0">
                <a:srgbClr val="76ADA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4" name="Footer Placeholder 3"/>
          <p:cNvSpPr>
            <a:spLocks noGrp="1"/>
          </p:cNvSpPr>
          <p:nvPr>
            <p:ph type="ftr" sz="quarter" idx="10"/>
          </p:nvPr>
        </p:nvSpPr>
        <p:spPr>
          <a:xfrm>
            <a:off x="684108" y="26363548"/>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6363548"/>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2043456953"/>
      </p:ext>
    </p:extLst>
  </p:cSld>
  <p:clrMapOvr>
    <a:masterClrMapping/>
  </p:clrMapOvr>
  <p:transition spd="fast">
    <p:wipe dir="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EG Title Slide On Green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chemeClr val="accent6"/>
              </a:gs>
              <a:gs pos="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6795596"/>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6795596"/>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3292728459"/>
      </p:ext>
    </p:extLst>
  </p:cSld>
  <p:clrMapOvr>
    <a:masterClrMapping/>
  </p:clrMapOvr>
  <p:transition spd="fast">
    <p:wipe dir="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EG Title Slide On Red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rgbClr val="F4AB59"/>
              </a:gs>
              <a:gs pos="0">
                <a:srgbClr val="FFF05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tx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719164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7191640"/>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3266379200"/>
      </p:ext>
    </p:extLst>
  </p:cSld>
  <p:clrMapOvr>
    <a:masterClrMapping/>
  </p:clrMapOvr>
  <p:transition spd="fast">
    <p:wipe dir="l"/>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EG Title Slide On Orange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chemeClr val="accent4"/>
              </a:gs>
              <a:gs pos="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bIns="72000"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554925" y="2665158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580298" y="26651580"/>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629072405"/>
      </p:ext>
    </p:extLst>
  </p:cSld>
  <p:clrMapOvr>
    <a:masterClrMapping/>
  </p:clrMapOvr>
  <p:transition spd="fast">
    <p:wipe dir="l"/>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EG Title Slide On Red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80000">
                <a:srgbClr val="C00000"/>
              </a:gs>
              <a:gs pos="0">
                <a:schemeClr val="accent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719164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7191640"/>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1723512935"/>
      </p:ext>
    </p:extLst>
  </p:cSld>
  <p:clrMapOvr>
    <a:masterClrMapping/>
  </p:clrMapOvr>
  <p:transition spd="fast">
    <p:wipe dir="l"/>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EG Title Slide On Purple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rgbClr val="780E57"/>
              </a:gs>
              <a:gs pos="0">
                <a:srgbClr val="A8687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US" dirty="1"/>
              <a:t>Click to edit Master title style</a:t>
            </a:r>
            <a:endParaRPr lang="en-GB"/>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719164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7191640"/>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3442720027"/>
      </p:ext>
    </p:extLst>
  </p:cSld>
  <p:clrMapOvr>
    <a:masterClrMapping/>
  </p:clrMapOvr>
  <p:transition spd="fast">
    <p:wipe dir="l"/>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G End Slide Content w/Copyright">
    <p:spTree>
      <p:nvGrpSpPr>
        <p:cNvPr id="1" name=""/>
        <p:cNvGrpSpPr/>
        <p:nvPr/>
      </p:nvGrpSpPr>
      <p:grpSpPr>
        <a:xfrm>
          <a:off x="0" y="0"/>
          <a:ext cx="0" cy="0"/>
          <a:chOff x="0" y="0"/>
          <a:chExt cx="0" cy="0"/>
        </a:xfrm>
      </p:grpSpPr>
      <p:sp>
        <p:nvSpPr>
          <p:cNvPr id="8"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7" name="Content Placeholder 2"/>
          <p:cNvSpPr>
            <a:spLocks noGrp="1"/>
          </p:cNvSpPr>
          <p:nvPr>
            <p:ph idx="1"/>
          </p:nvPr>
        </p:nvSpPr>
        <p:spPr>
          <a:xfrm>
            <a:off x="685800" y="1714501"/>
            <a:ext cx="10877550" cy="3159158"/>
          </a:xfrm>
        </p:spPr>
        <p:txBody>
          <a:bodyPr lIns="32400"/>
          <a:lstStyle>
            <a:lvl1pPr marL="0" indent="0">
              <a:spcBef>
                <a:spcPts val="1800"/>
              </a:spcBef>
              <a:buClr>
                <a:srgbClr val="C00000"/>
              </a:buClr>
              <a:buNone/>
              <a:defRPr/>
            </a:lvl1pPr>
            <a:lvl2pPr marL="365760" indent="0">
              <a:buClr>
                <a:srgbClr val="C00000"/>
              </a:buClr>
              <a:buSzPct val="60000"/>
              <a:buFontTx/>
              <a:buNone/>
              <a:defRPr/>
            </a:lvl2pPr>
            <a:lvl3pPr marL="914400" indent="-228600">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pic>
        <p:nvPicPr>
          <p:cNvPr id="5" name="Picture 4"/>
          <p:cNvPicPr>
            <a:picLocks noChangeAspect="1"/>
          </p:cNvPicPr>
          <p:nvPr userDrawn="1"/>
        </p:nvPicPr>
        <p:blipFill>
          <a:blip r:embed="rId3"/>
          <a:srcRect/>
          <a:stretch>
            <a:fillRect/>
          </a:stretch>
        </p:blipFill>
        <p:spPr>
          <a:xfrm>
            <a:off x="0" y="5003925"/>
            <a:ext cx="12209710" cy="1872737"/>
          </a:xfrm>
          <a:prstGeom prst="rect"/>
        </p:spPr>
      </p:pic>
      <p:sp>
        <p:nvSpPr>
          <p:cNvPr id="10" name="Text Box 3"/>
          <p:cNvSpPr txBox="1">
            <a:spLocks noChangeArrowheads="1"/>
          </p:cNvSpPr>
          <p:nvPr userDrawn="1"/>
        </p:nvSpPr>
        <p:spPr>
          <a:xfrm>
            <a:off x="684108" y="5805264"/>
            <a:ext cx="8958656" cy="769441"/>
          </a:xfrm>
          <a:prstGeom prst="rect"/>
          <a:noFill/>
          <a:ln w="12700">
            <a:noFill/>
            <a:miter lim="800000"/>
            <a:headEnd type="none" w="sm" len="sm"/>
            <a:tailEnd type="none" w="sm" len="sm"/>
          </a:ln>
          <a:effectLst/>
        </p:spPr>
        <p:txBody>
          <a:bodyPr vert="horz" wrap="square" lIns="0" tIns="0" rIns="0" bIns="0" numCol="1" anchor="t" anchorCtr="0" compatLnSpc="1">
            <a:prstTxWarp prst="textNoShape"/>
            <a:spAutoFit/>
          </a:bodyPr>
          <a:lstStyle/>
          <a:p>
            <a:pPr defTabSz="914099" eaLnBrk="0" hangingPunct="0"/>
            <a:r>
              <a:rPr lang="en-GB" sz="1000" dirty="1">
                <a:solidFill>
                  <a:schemeClr val="bg1"/>
                </a:solidFill>
                <a:latin typeface="Segoe UI" pitchFamily="34" charset="0"/>
                <a:ea typeface="Segoe UI" pitchFamily="34" charset="0"/>
                <a:cs typeface="Segoe UI" pitchFamily="34" charset="0"/>
              </a:rPr>
              <a:t>© 2016 EG A/S. All rights reserved. </a:t>
            </a:r>
          </a:p>
          <a:p>
            <a:pPr defTabSz="914099" eaLnBrk="0" hangingPunct="0"/>
            <a:endParaRPr lang="en-GB" sz="1000">
              <a:solidFill>
                <a:schemeClr val="bg1"/>
              </a:solidFill>
              <a:latin typeface="Segoe UI" pitchFamily="34" charset="0"/>
              <a:ea typeface="Segoe UI" pitchFamily="34" charset="0"/>
              <a:cs typeface="Segoe UI" pitchFamily="34" charset="0"/>
            </a:endParaRPr>
          </a:p>
          <a:p>
            <a:pPr defTabSz="914099" eaLnBrk="0" hangingPunct="0"/>
            <a:r>
              <a:rPr lang="en-GB" sz="1000" dirty="1">
                <a:solidFill>
                  <a:schemeClr val="bg1"/>
                </a:solidFill>
                <a:latin typeface="Segoe UI" pitchFamily="34" charset="0"/>
                <a:ea typeface="Segoe UI" pitchFamily="34" charset="0"/>
                <a:cs typeface="Segoe UI" pitchFamily="34" charset="0"/>
              </a:rPr>
              <a:t>The content of this material, including the text, images and other graphics and their arrangement, is copyrighted by EG A/S </a:t>
            </a:r>
          </a:p>
          <a:p>
            <a:pPr defTabSz="914099" eaLnBrk="0" hangingPunct="0"/>
            <a:r>
              <a:rPr lang="en-GB" sz="1000" dirty="1">
                <a:solidFill>
                  <a:schemeClr val="bg1"/>
                </a:solidFill>
                <a:latin typeface="Segoe UI" pitchFamily="34" charset="0"/>
                <a:ea typeface="Segoe UI" pitchFamily="34" charset="0"/>
                <a:cs typeface="Segoe UI" pitchFamily="34" charset="0"/>
              </a:rPr>
              <a:t>or its affiliated, associated or related companies. EG A/S makes no warranties, express, implied or statutory, as to the information</a:t>
            </a:r>
          </a:p>
          <a:p>
            <a:pPr defTabSz="914099" eaLnBrk="0" hangingPunct="0"/>
            <a:r>
              <a:rPr lang="en-GB" sz="1000" dirty="1">
                <a:solidFill>
                  <a:schemeClr val="bg1"/>
                </a:solidFill>
                <a:latin typeface="Segoe UI" pitchFamily="34" charset="0"/>
                <a:ea typeface="Segoe UI" pitchFamily="34" charset="0"/>
                <a:cs typeface="Segoe UI" pitchFamily="34" charset="0"/>
              </a:rPr>
              <a:t>in this presentation.</a:t>
            </a:r>
          </a:p>
        </p:txBody>
      </p:sp>
      <p:sp>
        <p:nvSpPr>
          <p:cNvPr id="2" name="Footer Placeholder 1"/>
          <p:cNvSpPr>
            <a:spLocks noGrp="1"/>
          </p:cNvSpPr>
          <p:nvPr>
            <p:ph type="ftr" sz="quarter" idx="10"/>
          </p:nvPr>
        </p:nvSpPr>
        <p:spPr>
          <a:xfrm>
            <a:off x="684108" y="18766704"/>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1"/>
          </p:nvPr>
        </p:nvSpPr>
        <p:spPr>
          <a:xfrm>
            <a:off x="10709481" y="18766704"/>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394212746"/>
      </p:ext>
    </p:extLst>
  </p:cSld>
  <p:clrMapOvr>
    <a:masterClrMapping/>
  </p:clrMapOvr>
  <p:transition spd="fast">
    <p:push dir="l"/>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G End Slide Sign Off w/Copy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a:fillRect/>
          </a:stretch>
        </p:blipFill>
        <p:spPr>
          <a:xfrm>
            <a:off x="0" y="5003925"/>
            <a:ext cx="12209710" cy="1872737"/>
          </a:xfrm>
          <a:prstGeom prst="rect"/>
        </p:spPr>
      </p:pic>
      <p:sp>
        <p:nvSpPr>
          <p:cNvPr id="6" name="Subtitle 2"/>
          <p:cNvSpPr>
            <a:spLocks noGrp="1"/>
          </p:cNvSpPr>
          <p:nvPr>
            <p:ph type="subTitle" idx="1" hasCustomPrompt="1"/>
          </p:nvPr>
        </p:nvSpPr>
        <p:spPr>
          <a:xfrm>
            <a:off x="838200" y="3436643"/>
            <a:ext cx="10515600" cy="1143000"/>
          </a:xfrm>
        </p:spPr>
        <p:txBody>
          <a:bodyPr>
            <a:normAutofit/>
          </a:bodyPr>
          <a:lstStyle>
            <a:lvl1pPr marL="0" indent="0" algn="ctr">
              <a:spcBef>
                <a:spcPct val="0"/>
              </a:spcBef>
              <a:buNone/>
              <a:defRPr sz="2400" cap="none" spc="50" baseline="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9" name="Title 1"/>
          <p:cNvSpPr>
            <a:spLocks noGrp="1"/>
          </p:cNvSpPr>
          <p:nvPr>
            <p:ph type="ctrTitle"/>
          </p:nvPr>
        </p:nvSpPr>
        <p:spPr>
          <a:xfrm>
            <a:off x="838200" y="1182184"/>
            <a:ext cx="10515600" cy="2240280"/>
          </a:xfrm>
        </p:spPr>
        <p:txBody>
          <a:bodyPr anchor="b">
            <a:noAutofit/>
          </a:bodyPr>
          <a:lstStyle>
            <a:lvl1pPr algn="ctr">
              <a:defRPr sz="4400">
                <a:solidFill>
                  <a:schemeClr val="accent1">
                    <a:lumMod val="50000"/>
                  </a:schemeClr>
                </a:solidFill>
              </a:defRPr>
            </a:lvl1pPr>
          </a:lstStyle>
          <a:p>
            <a:r>
              <a:rPr lang="en-US" dirty="1"/>
              <a:t>Click to edit Master title style</a:t>
            </a:r>
            <a:endParaRPr lang="en-GB"/>
          </a:p>
        </p:txBody>
      </p:sp>
      <p:sp>
        <p:nvSpPr>
          <p:cNvPr id="2" name="Footer Placeholder 1"/>
          <p:cNvSpPr>
            <a:spLocks noGrp="1"/>
          </p:cNvSpPr>
          <p:nvPr>
            <p:ph type="ftr" sz="quarter" idx="10"/>
          </p:nvPr>
        </p:nvSpPr>
        <p:spPr>
          <a:xfrm>
            <a:off x="684108" y="18262648"/>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1"/>
          </p:nvPr>
        </p:nvSpPr>
        <p:spPr>
          <a:xfrm>
            <a:off x="10709481" y="18262648"/>
            <a:ext cx="773502" cy="228600"/>
          </a:xfrm>
        </p:spPr>
        <p:txBody>
          <a:bodyPr/>
          <a:lstStyle>
            <a:lvl1pPr>
              <a:defRPr sz="100">
                <a:solidFill>
                  <a:schemeClr val="bg1">
                    <a:lumMod val="75000"/>
                  </a:schemeClr>
                </a:solidFill>
              </a:defRPr>
            </a:lvl1pPr>
          </a:lstStyle>
          <a:p>
            <a:fld id="{E31375A4-56A4-47D6-9801-1991572033F7}" type="slidenum">
              <a:rPr lang="en-GB" smtClean="0"/>
              <a:t>‹nr.›</a:t>
            </a:fld>
            <a:endParaRPr lang="en-GB"/>
          </a:p>
        </p:txBody>
      </p:sp>
      <p:sp>
        <p:nvSpPr>
          <p:cNvPr id="11" name="Text Box 3"/>
          <p:cNvSpPr txBox="1">
            <a:spLocks noChangeArrowheads="1"/>
          </p:cNvSpPr>
          <p:nvPr userDrawn="1"/>
        </p:nvSpPr>
        <p:spPr>
          <a:xfrm>
            <a:off x="684108" y="5805264"/>
            <a:ext cx="8958656" cy="769441"/>
          </a:xfrm>
          <a:prstGeom prst="rect"/>
          <a:noFill/>
          <a:ln w="12700">
            <a:noFill/>
            <a:miter lim="800000"/>
            <a:headEnd type="none" w="sm" len="sm"/>
            <a:tailEnd type="none" w="sm" len="sm"/>
          </a:ln>
          <a:effectLst/>
        </p:spPr>
        <p:txBody>
          <a:bodyPr vert="horz" wrap="square" lIns="0" tIns="0" rIns="0" bIns="0" numCol="1" anchor="t" anchorCtr="0" compatLnSpc="1">
            <a:prstTxWarp prst="textNoShape"/>
            <a:spAutoFit/>
          </a:bodyPr>
          <a:lstStyle/>
          <a:p>
            <a:pPr defTabSz="914099" eaLnBrk="0" hangingPunct="0"/>
            <a:r>
              <a:rPr lang="en-GB" sz="1000" dirty="1">
                <a:solidFill>
                  <a:schemeClr val="bg1"/>
                </a:solidFill>
                <a:latin typeface="Segoe UI" pitchFamily="34" charset="0"/>
                <a:ea typeface="Segoe UI" pitchFamily="34" charset="0"/>
                <a:cs typeface="Segoe UI" pitchFamily="34" charset="0"/>
              </a:rPr>
              <a:t>© 2016 EG A/S. All rights reserved. </a:t>
            </a:r>
          </a:p>
          <a:p>
            <a:pPr defTabSz="914099" eaLnBrk="0" hangingPunct="0"/>
            <a:endParaRPr lang="en-GB" sz="1000">
              <a:solidFill>
                <a:schemeClr val="bg1"/>
              </a:solidFill>
              <a:latin typeface="Segoe UI" pitchFamily="34" charset="0"/>
              <a:ea typeface="Segoe UI" pitchFamily="34" charset="0"/>
              <a:cs typeface="Segoe UI" pitchFamily="34" charset="0"/>
            </a:endParaRPr>
          </a:p>
          <a:p>
            <a:pPr defTabSz="914099" eaLnBrk="0" hangingPunct="0"/>
            <a:r>
              <a:rPr lang="en-GB" sz="1000" dirty="1">
                <a:solidFill>
                  <a:schemeClr val="bg1"/>
                </a:solidFill>
                <a:latin typeface="Segoe UI" pitchFamily="34" charset="0"/>
                <a:ea typeface="Segoe UI" pitchFamily="34" charset="0"/>
                <a:cs typeface="Segoe UI" pitchFamily="34" charset="0"/>
              </a:rPr>
              <a:t>The content of this material, including the text, images and other graphics and their arrangement, is copyrighted by EG A/S </a:t>
            </a:r>
          </a:p>
          <a:p>
            <a:pPr defTabSz="914099" eaLnBrk="0" hangingPunct="0"/>
            <a:r>
              <a:rPr lang="en-GB" sz="1000" dirty="1">
                <a:solidFill>
                  <a:schemeClr val="bg1"/>
                </a:solidFill>
                <a:latin typeface="Segoe UI" pitchFamily="34" charset="0"/>
                <a:ea typeface="Segoe UI" pitchFamily="34" charset="0"/>
                <a:cs typeface="Segoe UI" pitchFamily="34" charset="0"/>
              </a:rPr>
              <a:t>or its affiliated, associated or related companies. EG A/S makes no warranties, express, implied or statutory, as to the information</a:t>
            </a:r>
          </a:p>
          <a:p>
            <a:pPr defTabSz="914099" eaLnBrk="0" hangingPunct="0"/>
            <a:r>
              <a:rPr lang="en-GB" sz="1000" dirty="1">
                <a:solidFill>
                  <a:schemeClr val="bg1"/>
                </a:solidFill>
                <a:latin typeface="Segoe UI" pitchFamily="34" charset="0"/>
                <a:ea typeface="Segoe UI" pitchFamily="34" charset="0"/>
                <a:cs typeface="Segoe UI" pitchFamily="34" charset="0"/>
              </a:rPr>
              <a:t>in this presentation.</a:t>
            </a:r>
          </a:p>
        </p:txBody>
      </p:sp>
    </p:spTree>
    <p:extLst>
      <p:ext uri="{BB962C8B-B14F-4D97-AF65-F5344CB8AC3E}">
        <p14:creationId xmlns:p14="http://schemas.microsoft.com/office/powerpoint/2010/main" val="29446879"/>
      </p:ext>
    </p:extLst>
  </p:cSld>
  <p:clrMapOvr>
    <a:masterClrMapping/>
  </p:clrMapOvr>
  <p:transition spd="fast">
    <p:push dir="l"/>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EG Picture with Left Caption - blue">
    <p:spTree>
      <p:nvGrpSpPr>
        <p:cNvPr id="1" name=""/>
        <p:cNvGrpSpPr/>
        <p:nvPr/>
      </p:nvGrpSpPr>
      <p:grpSpPr>
        <a:xfrm>
          <a:off x="0" y="0"/>
          <a:ext cx="0" cy="0"/>
          <a:chOff x="0" y="0"/>
          <a:chExt cx="0" cy="0"/>
        </a:xfrm>
      </p:grpSpPr>
      <p:sp>
        <p:nvSpPr>
          <p:cNvPr id="8" name="Rectangle 7"/>
          <p:cNvSpPr/>
          <p:nvPr userDrawn="1"/>
        </p:nvSpPr>
        <p:spPr>
          <a:xfrm>
            <a:off x="0" y="0"/>
            <a:ext cx="3936274" cy="685800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379413" y="2837434"/>
            <a:ext cx="3125787" cy="1754326"/>
          </a:xfrm>
        </p:spPr>
        <p:txBody>
          <a:bodyPr bIns="144000" anchor="b">
            <a:noAutofit/>
          </a:bodyPr>
          <a:lstStyle>
            <a:lvl1pPr>
              <a:defRPr sz="4000">
                <a:solidFill>
                  <a:schemeClr val="bg1"/>
                </a:solidFill>
              </a:defRPr>
            </a:lvl1pPr>
          </a:lstStyle>
          <a:p>
            <a:r>
              <a:rPr lang="en-GB" dirty="1"/>
              <a:t>Click to edit Master title style</a:t>
            </a:r>
          </a:p>
        </p:txBody>
      </p:sp>
      <p:sp>
        <p:nvSpPr>
          <p:cNvPr id="4" name="Text Placeholder 3"/>
          <p:cNvSpPr>
            <a:spLocks noGrp="1"/>
          </p:cNvSpPr>
          <p:nvPr>
            <p:ph type="body" sz="half" idx="2"/>
          </p:nvPr>
        </p:nvSpPr>
        <p:spPr>
          <a:xfrm>
            <a:off x="379413" y="4591761"/>
            <a:ext cx="3125787" cy="646331"/>
          </a:xfrm>
        </p:spPr>
        <p:txBody>
          <a:bodyPr>
            <a:spAutoFit/>
          </a:bodyPr>
          <a:lstStyle>
            <a:lvl1pPr marL="0" indent="0">
              <a:spcBef>
                <a:spcPts val="80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1"/>
              <a:t>Click to edit Master text styles</a:t>
            </a:r>
          </a:p>
        </p:txBody>
      </p:sp>
      <p:sp>
        <p:nvSpPr>
          <p:cNvPr id="6" name="Picture Placeholder 2"/>
          <p:cNvSpPr>
            <a:spLocks noGrp="1"/>
          </p:cNvSpPr>
          <p:nvPr>
            <p:ph type="pic" idx="1"/>
          </p:nvPr>
        </p:nvSpPr>
        <p:spPr>
          <a:xfrm>
            <a:off x="3936274" y="1"/>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684109" y="6606540"/>
            <a:ext cx="1991512" cy="228600"/>
          </a:xfrm>
        </p:spPr>
        <p:txBody>
          <a:bodyPr/>
          <a:lstStyle>
            <a:lvl1pPr>
              <a:defRPr>
                <a:solidFill>
                  <a:schemeClr val="accent2"/>
                </a:solidFill>
              </a:defRPr>
            </a:lvl1pPr>
          </a:lstStyle>
          <a:p>
            <a:r>
              <a:rPr lang="en-GB" dirty="1"/>
              <a:t>© EG A/S</a:t>
            </a:r>
          </a:p>
        </p:txBody>
      </p:sp>
      <p:sp>
        <p:nvSpPr>
          <p:cNvPr id="5" name="Slide Number Placeholder 4"/>
          <p:cNvSpPr>
            <a:spLocks noGrp="1"/>
          </p:cNvSpPr>
          <p:nvPr>
            <p:ph type="sldNum" sz="quarter" idx="11"/>
          </p:nvPr>
        </p:nvSpPr>
        <p:spPr>
          <a:xfrm>
            <a:off x="2675621" y="6606540"/>
            <a:ext cx="773502" cy="228600"/>
          </a:xfrm>
        </p:spPr>
        <p:txBody>
          <a:bodyPr/>
          <a:lstStyle>
            <a:lvl1pPr>
              <a:defRPr>
                <a:solidFill>
                  <a:schemeClr val="accent2"/>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547302535"/>
      </p:ext>
    </p:extLst>
  </p:cSld>
  <p:clrMapOvr>
    <a:masterClrMapping/>
  </p:clrMapOvr>
  <p:transition spd="fast">
    <p:wipe dir="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 Title and Content - no bullets">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3" name="Content Placeholder 2"/>
          <p:cNvSpPr>
            <a:spLocks noGrp="1"/>
          </p:cNvSpPr>
          <p:nvPr>
            <p:ph idx="1"/>
          </p:nvPr>
        </p:nvSpPr>
        <p:spPr/>
        <p:txBody>
          <a:bodyPr lIns="32400"/>
          <a:lstStyle>
            <a:lvl1pPr marL="0" indent="0">
              <a:spcBef>
                <a:spcPts val="1800"/>
              </a:spcBef>
              <a:buClr>
                <a:srgbClr val="C00000"/>
              </a:buClr>
              <a:buNone/>
              <a:defRPr/>
            </a:lvl1pPr>
            <a:lvl2pPr marL="365760" indent="0">
              <a:buClr>
                <a:srgbClr val="C00000"/>
              </a:buClr>
              <a:buSzPct val="60000"/>
              <a:buFontTx/>
              <a:buNone/>
              <a:defRPr/>
            </a:lvl2pPr>
            <a:lvl3pPr marL="914400" indent="-228600">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sp>
        <p:nvSpPr>
          <p:cNvPr id="2" name="Footer Placeholder 1"/>
          <p:cNvSpPr>
            <a:spLocks noGrp="1"/>
          </p:cNvSpPr>
          <p:nvPr>
            <p:ph type="ftr" sz="quarter" idx="10"/>
          </p:nvPr>
        </p:nvSpPr>
        <p:spPr/>
        <p:txBody>
          <a:bodyPr/>
          <a:lstStyle/>
          <a:p>
            <a:r>
              <a:rPr lang="en-GB" dirty="1"/>
              <a:t>© EG A/S</a:t>
            </a:r>
          </a:p>
        </p:txBody>
      </p:sp>
      <p:sp>
        <p:nvSpPr>
          <p:cNvPr id="4" name="Slide Number Placeholder 3"/>
          <p:cNvSpPr>
            <a:spLocks noGrp="1"/>
          </p:cNvSpPr>
          <p:nvPr>
            <p:ph type="sldNum" sz="quarter" idx="11"/>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3112444112"/>
      </p:ext>
    </p:extLst>
  </p:cSld>
  <p:clrMapOvr>
    <a:masterClrMapping/>
  </p:clrMapOvr>
  <p:transition spd="fast">
    <p:push dir="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G Two Columns Content">
    <p:spTree>
      <p:nvGrpSpPr>
        <p:cNvPr id="1" name=""/>
        <p:cNvGrpSpPr/>
        <p:nvPr/>
      </p:nvGrpSpPr>
      <p:grpSpPr>
        <a:xfrm>
          <a:off x="0" y="0"/>
          <a:ext cx="0" cy="0"/>
          <a:chOff x="0" y="0"/>
          <a:chExt cx="0" cy="0"/>
        </a:xfrm>
      </p:grpSpPr>
      <p:sp>
        <p:nvSpPr>
          <p:cNvPr id="10"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US" dirty="1"/>
              <a:t>Click to edit Master title style</a:t>
            </a:r>
            <a:endParaRPr lang="en-GB"/>
          </a:p>
        </p:txBody>
      </p:sp>
      <p:sp>
        <p:nvSpPr>
          <p:cNvPr id="9" name="Content Placeholder 2"/>
          <p:cNvSpPr>
            <a:spLocks noGrp="1"/>
          </p:cNvSpPr>
          <p:nvPr>
            <p:ph idx="1"/>
          </p:nvPr>
        </p:nvSpPr>
        <p:spPr>
          <a:xfrm>
            <a:off x="685800" y="1714500"/>
            <a:ext cx="540652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12" name="Content Placeholder 3"/>
          <p:cNvSpPr>
            <a:spLocks noGrp="1"/>
          </p:cNvSpPr>
          <p:nvPr>
            <p:ph idx="10"/>
          </p:nvPr>
        </p:nvSpPr>
        <p:spPr>
          <a:xfrm>
            <a:off x="6224530" y="1714500"/>
            <a:ext cx="5338820"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2" name="Footer Placeholder 1"/>
          <p:cNvSpPr>
            <a:spLocks noGrp="1"/>
          </p:cNvSpPr>
          <p:nvPr>
            <p:ph type="ftr" sz="quarter" idx="11"/>
          </p:nvPr>
        </p:nvSpPr>
        <p:spPr/>
        <p:txBody>
          <a:bodyPr/>
          <a:lstStyle/>
          <a:p>
            <a:r>
              <a:rPr lang="en-GB" dirty="1"/>
              <a:t>© EG A/S</a:t>
            </a:r>
          </a:p>
        </p:txBody>
      </p:sp>
      <p:sp>
        <p:nvSpPr>
          <p:cNvPr id="3" name="Slide Number Placeholder 2"/>
          <p:cNvSpPr>
            <a:spLocks noGrp="1"/>
          </p:cNvSpPr>
          <p:nvPr>
            <p:ph type="sldNum" sz="quarter" idx="12"/>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3392697489"/>
      </p:ext>
    </p:extLst>
  </p:cSld>
  <p:clrMapOvr>
    <a:masterClrMapping/>
  </p:clrMapOvr>
  <p:transition spd="fast">
    <p:push dir="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 Content w/White Contrast Field">
    <p:spTree>
      <p:nvGrpSpPr>
        <p:cNvPr id="1" name=""/>
        <p:cNvGrpSpPr/>
        <p:nvPr/>
      </p:nvGrpSpPr>
      <p:grpSpPr>
        <a:xfrm>
          <a:off x="0" y="0"/>
          <a:ext cx="0" cy="0"/>
          <a:chOff x="0" y="0"/>
          <a:chExt cx="0" cy="0"/>
        </a:xfrm>
      </p:grpSpPr>
      <p:sp>
        <p:nvSpPr>
          <p:cNvPr id="9" name="Freeform 5"/>
          <p:cNvSpPr/>
          <p:nvPr userDrawn="1"/>
        </p:nvSpPr>
        <p:spPr>
          <a:xfrm>
            <a:off x="7918883" y="0"/>
            <a:ext cx="4273117" cy="5158653"/>
          </a:xfrm>
          <a:custGeom>
            <a:gdLst>
              <a:gd name="T0" fmla="*/ 1344 w 1344"/>
              <a:gd name="T1" fmla="*/ 1405 h 1622"/>
              <a:gd name="T2" fmla="*/ 706 w 1344"/>
              <a:gd name="T3" fmla="*/ 1583 h 1622"/>
              <a:gd name="T4" fmla="*/ 368 w 1344"/>
              <a:gd name="T5" fmla="*/ 1387 h 1622"/>
              <a:gd name="T6" fmla="*/ 0 w 1344"/>
              <a:gd name="T7" fmla="*/ 0 h 1622"/>
              <a:gd name="T8" fmla="*/ 0 w 1344"/>
              <a:gd name="T9" fmla="*/ 0 h 1622"/>
              <a:gd name="T10" fmla="*/ 1344 w 1344"/>
              <a:gd name="T11" fmla="*/ 0 h 1622"/>
            </a:gdLst>
            <a:cxnLst>
              <a:cxn ang="0">
                <a:pos x="T0" y="T1"/>
              </a:cxn>
              <a:cxn ang="0">
                <a:pos x="T2" y="T3"/>
              </a:cxn>
              <a:cxn ang="0">
                <a:pos x="T4" y="T5"/>
              </a:cxn>
              <a:cxn ang="0">
                <a:pos x="T6" y="T7"/>
              </a:cxn>
              <a:cxn ang="0">
                <a:pos x="T8" y="T9"/>
              </a:cxn>
              <a:cxn ang="0">
                <a:pos x="T10" y="T11"/>
              </a:cxn>
            </a:cxnLst>
            <a:rect l="0" t="0" r="r" b="b"/>
            <a:pathLst>
              <a:path w="1344" h="1622">
                <a:moveTo>
                  <a:pt x="1344" y="1405"/>
                </a:moveTo>
                <a:cubicBezTo>
                  <a:pt x="706" y="1583"/>
                  <a:pt x="706" y="1583"/>
                  <a:pt x="706" y="1583"/>
                </a:cubicBezTo>
                <a:cubicBezTo>
                  <a:pt x="559" y="1622"/>
                  <a:pt x="407" y="1535"/>
                  <a:pt x="368" y="1387"/>
                </a:cubicBezTo>
                <a:cubicBezTo>
                  <a:pt x="246" y="925"/>
                  <a:pt x="0" y="0"/>
                  <a:pt x="0" y="0"/>
                </a:cubicBezTo>
                <a:cubicBezTo>
                  <a:pt x="0" y="0"/>
                  <a:pt x="0" y="0"/>
                  <a:pt x="0" y="0"/>
                </a:cubicBezTo>
                <a:cubicBezTo>
                  <a:pt x="1344" y="0"/>
                  <a:pt x="1344" y="0"/>
                  <a:pt x="1344" y="0"/>
                </a:cubicBezTo>
              </a:path>
            </a:pathLst>
          </a:custGeom>
          <a:solidFill>
            <a:schemeClr val="bg1"/>
          </a:solidFill>
          <a:ln>
            <a:noFill/>
          </a:ln>
          <a:effectLst>
            <a:outerShdw blurRad="279400" dir="8100000" dist="38100" algn="tr" rotWithShape="0" sx="101000" sy="101000">
              <a:prstClr val="black">
                <a:alpha val="19000"/>
              </a:prstClr>
            </a:outerShdw>
          </a:effectLst>
        </p:spPr>
        <p:txBody>
          <a:bodyPr vert="horz" wrap="square" lIns="91440" tIns="45720" rIns="91440" bIns="45720" numCol="1" anchor="t" anchorCtr="0" compatLnSpc="1">
            <a:prstTxWarp prst="textNoShape"/>
          </a:bodyPr>
          <a:lstStyle/>
          <a:p>
            <a:endParaRPr lang="en-GB"/>
          </a:p>
        </p:txBody>
      </p:sp>
      <p:sp>
        <p:nvSpPr>
          <p:cNvPr id="22"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US" dirty="1"/>
              <a:t>Click to edit Master title style</a:t>
            </a:r>
            <a:endParaRPr lang="en-GB"/>
          </a:p>
        </p:txBody>
      </p:sp>
      <p:sp>
        <p:nvSpPr>
          <p:cNvPr id="21"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3" name="Text Placeholder 2"/>
          <p:cNvSpPr>
            <a:spLocks noGrp="1"/>
          </p:cNvSpPr>
          <p:nvPr>
            <p:ph type="body" sz="quarter" idx="10"/>
          </p:nvPr>
        </p:nvSpPr>
        <p:spPr>
          <a:xfrm>
            <a:off x="9114817" y="1716088"/>
            <a:ext cx="2733472" cy="2427896"/>
          </a:xfrm>
        </p:spPr>
        <p:txBody>
          <a:bodyPr lIns="36000" tIns="36000" rIns="36000" bIns="36000" anchor="b" anchorCtr="0">
            <a:noAutofit/>
          </a:bodyPr>
          <a:lstStyle>
            <a:lvl1pPr marL="0" indent="0">
              <a:defRPr/>
            </a:lvl1pPr>
          </a:lstStyle>
          <a:p>
            <a:pPr lvl="0"/>
            <a:r>
              <a:rPr lang="en-US" dirty="1"/>
              <a:t>Edit Master text styles</a:t>
            </a:r>
          </a:p>
        </p:txBody>
      </p:sp>
      <p:sp>
        <p:nvSpPr>
          <p:cNvPr id="2" name="Footer Placeholder 1"/>
          <p:cNvSpPr>
            <a:spLocks noGrp="1"/>
          </p:cNvSpPr>
          <p:nvPr>
            <p:ph type="ftr" sz="quarter" idx="11"/>
          </p:nvPr>
        </p:nvSpPr>
        <p:spPr/>
        <p:txBody>
          <a:bodyPr/>
          <a:lstStyle/>
          <a:p>
            <a:r>
              <a:rPr lang="en-GB" dirty="1"/>
              <a:t>© EG A/S</a:t>
            </a:r>
          </a:p>
        </p:txBody>
      </p:sp>
      <p:sp>
        <p:nvSpPr>
          <p:cNvPr id="5" name="Slide Number Placeholder 4"/>
          <p:cNvSpPr>
            <a:spLocks noGrp="1"/>
          </p:cNvSpPr>
          <p:nvPr>
            <p:ph type="sldNum" sz="quarter" idx="12"/>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2733396200"/>
      </p:ext>
    </p:extLst>
  </p:cSld>
  <p:clrMapOvr>
    <a:masterClrMapping/>
  </p:clrMapOvr>
  <p:transition spd="fast">
    <p:push dir="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 Content w/Blue Contrast Field">
    <p:spTree>
      <p:nvGrpSpPr>
        <p:cNvPr id="1" name=""/>
        <p:cNvGrpSpPr/>
        <p:nvPr/>
      </p:nvGrpSpPr>
      <p:grpSpPr>
        <a:xfrm>
          <a:off x="0" y="0"/>
          <a:ext cx="0" cy="0"/>
          <a:chOff x="0" y="0"/>
          <a:chExt cx="0" cy="0"/>
        </a:xfrm>
      </p:grpSpPr>
      <p:sp>
        <p:nvSpPr>
          <p:cNvPr id="9" name="Freeform 5"/>
          <p:cNvSpPr/>
          <p:nvPr userDrawn="1"/>
        </p:nvSpPr>
        <p:spPr>
          <a:xfrm>
            <a:off x="7918883" y="0"/>
            <a:ext cx="4273117" cy="5158653"/>
          </a:xfrm>
          <a:custGeom>
            <a:gdLst>
              <a:gd name="T0" fmla="*/ 1344 w 1344"/>
              <a:gd name="T1" fmla="*/ 1405 h 1622"/>
              <a:gd name="T2" fmla="*/ 706 w 1344"/>
              <a:gd name="T3" fmla="*/ 1583 h 1622"/>
              <a:gd name="T4" fmla="*/ 368 w 1344"/>
              <a:gd name="T5" fmla="*/ 1387 h 1622"/>
              <a:gd name="T6" fmla="*/ 0 w 1344"/>
              <a:gd name="T7" fmla="*/ 0 h 1622"/>
              <a:gd name="T8" fmla="*/ 0 w 1344"/>
              <a:gd name="T9" fmla="*/ 0 h 1622"/>
              <a:gd name="T10" fmla="*/ 1344 w 1344"/>
              <a:gd name="T11" fmla="*/ 0 h 1622"/>
            </a:gdLst>
            <a:cxnLst>
              <a:cxn ang="0">
                <a:pos x="T0" y="T1"/>
              </a:cxn>
              <a:cxn ang="0">
                <a:pos x="T2" y="T3"/>
              </a:cxn>
              <a:cxn ang="0">
                <a:pos x="T4" y="T5"/>
              </a:cxn>
              <a:cxn ang="0">
                <a:pos x="T6" y="T7"/>
              </a:cxn>
              <a:cxn ang="0">
                <a:pos x="T8" y="T9"/>
              </a:cxn>
              <a:cxn ang="0">
                <a:pos x="T10" y="T11"/>
              </a:cxn>
            </a:cxnLst>
            <a:rect l="0" t="0" r="r" b="b"/>
            <a:pathLst>
              <a:path w="1344" h="1622">
                <a:moveTo>
                  <a:pt x="1344" y="1405"/>
                </a:moveTo>
                <a:cubicBezTo>
                  <a:pt x="706" y="1583"/>
                  <a:pt x="706" y="1583"/>
                  <a:pt x="706" y="1583"/>
                </a:cubicBezTo>
                <a:cubicBezTo>
                  <a:pt x="559" y="1622"/>
                  <a:pt x="407" y="1535"/>
                  <a:pt x="368" y="1387"/>
                </a:cubicBezTo>
                <a:cubicBezTo>
                  <a:pt x="246" y="925"/>
                  <a:pt x="0" y="0"/>
                  <a:pt x="0" y="0"/>
                </a:cubicBezTo>
                <a:cubicBezTo>
                  <a:pt x="0" y="0"/>
                  <a:pt x="0" y="0"/>
                  <a:pt x="0" y="0"/>
                </a:cubicBezTo>
                <a:cubicBezTo>
                  <a:pt x="1344" y="0"/>
                  <a:pt x="1344" y="0"/>
                  <a:pt x="1344" y="0"/>
                </a:cubicBezTo>
              </a:path>
            </a:pathLst>
          </a:custGeom>
          <a:gradFill flip="none" rotWithShape="1">
            <a:gsLst>
              <a:gs pos="66000">
                <a:schemeClr val="accent1">
                  <a:lumMod val="20000"/>
                  <a:lumOff val="80000"/>
                </a:schemeClr>
              </a:gs>
              <a:gs pos="0">
                <a:schemeClr val="accent1">
                  <a:lumMod val="60000"/>
                  <a:lumOff val="40000"/>
                </a:schemeClr>
              </a:gs>
            </a:gsLst>
            <a:lin ang="18900000" scaled="1"/>
            <a:tileRect/>
          </a:gradFill>
          <a:ln>
            <a:noFill/>
          </a:ln>
          <a:effectLst/>
        </p:spPr>
        <p:txBody>
          <a:bodyPr vert="horz" wrap="square" lIns="91440" tIns="45720" rIns="91440" bIns="45720" numCol="1" anchor="t" anchorCtr="0" compatLnSpc="1">
            <a:prstTxWarp prst="textNoShape"/>
          </a:bodyPr>
          <a:lstStyle/>
          <a:p>
            <a:endParaRPr lang="en-GB"/>
          </a:p>
        </p:txBody>
      </p:sp>
      <p:sp>
        <p:nvSpPr>
          <p:cNvPr id="22"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US" dirty="1"/>
              <a:t>Click to edit Master title style</a:t>
            </a:r>
            <a:endParaRPr lang="en-GB"/>
          </a:p>
        </p:txBody>
      </p:sp>
      <p:sp>
        <p:nvSpPr>
          <p:cNvPr id="21"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3" name="Text Placeholder 2"/>
          <p:cNvSpPr>
            <a:spLocks noGrp="1"/>
          </p:cNvSpPr>
          <p:nvPr>
            <p:ph type="body" sz="quarter" idx="10"/>
          </p:nvPr>
        </p:nvSpPr>
        <p:spPr>
          <a:xfrm>
            <a:off x="9114817" y="1716088"/>
            <a:ext cx="2733472" cy="2427896"/>
          </a:xfrm>
        </p:spPr>
        <p:txBody>
          <a:bodyPr lIns="36000" tIns="36000" rIns="36000" bIns="36000" anchor="b" anchorCtr="0">
            <a:noAutofit/>
          </a:bodyPr>
          <a:lstStyle>
            <a:lvl1pPr marL="0" indent="0">
              <a:defRPr>
                <a:solidFill>
                  <a:schemeClr val="tx1"/>
                </a:solidFill>
              </a:defRPr>
            </a:lvl1pPr>
          </a:lstStyle>
          <a:p>
            <a:pPr lvl="0"/>
            <a:r>
              <a:rPr lang="en-US" dirty="1"/>
              <a:t>Edit Master text styles</a:t>
            </a:r>
          </a:p>
        </p:txBody>
      </p:sp>
      <p:sp>
        <p:nvSpPr>
          <p:cNvPr id="2" name="Footer Placeholder 1"/>
          <p:cNvSpPr>
            <a:spLocks noGrp="1"/>
          </p:cNvSpPr>
          <p:nvPr>
            <p:ph type="ftr" sz="quarter" idx="11"/>
          </p:nvPr>
        </p:nvSpPr>
        <p:spPr/>
        <p:txBody>
          <a:bodyPr/>
          <a:lstStyle/>
          <a:p>
            <a:r>
              <a:rPr lang="en-GB" dirty="1"/>
              <a:t>© EG A/S</a:t>
            </a:r>
          </a:p>
        </p:txBody>
      </p:sp>
      <p:sp>
        <p:nvSpPr>
          <p:cNvPr id="5" name="Slide Number Placeholder 4"/>
          <p:cNvSpPr>
            <a:spLocks noGrp="1"/>
          </p:cNvSpPr>
          <p:nvPr>
            <p:ph type="sldNum" sz="quarter" idx="12"/>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3961185078"/>
      </p:ext>
    </p:extLst>
  </p:cSld>
  <p:clrMapOvr>
    <a:masterClrMapping/>
  </p:clrMapOvr>
  <p:transition spd="fast">
    <p:push dir="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 Content w/Red Contrast Field">
    <p:spTree>
      <p:nvGrpSpPr>
        <p:cNvPr id="1" name=""/>
        <p:cNvGrpSpPr/>
        <p:nvPr/>
      </p:nvGrpSpPr>
      <p:grpSpPr>
        <a:xfrm>
          <a:off x="0" y="0"/>
          <a:ext cx="0" cy="0"/>
          <a:chOff x="0" y="0"/>
          <a:chExt cx="0" cy="0"/>
        </a:xfrm>
      </p:grpSpPr>
      <p:sp>
        <p:nvSpPr>
          <p:cNvPr id="9" name="Freeform 5"/>
          <p:cNvSpPr/>
          <p:nvPr userDrawn="1"/>
        </p:nvSpPr>
        <p:spPr>
          <a:xfrm>
            <a:off x="7918883" y="0"/>
            <a:ext cx="4273117" cy="5158653"/>
          </a:xfrm>
          <a:custGeom>
            <a:gdLst>
              <a:gd name="T0" fmla="*/ 1344 w 1344"/>
              <a:gd name="T1" fmla="*/ 1405 h 1622"/>
              <a:gd name="T2" fmla="*/ 706 w 1344"/>
              <a:gd name="T3" fmla="*/ 1583 h 1622"/>
              <a:gd name="T4" fmla="*/ 368 w 1344"/>
              <a:gd name="T5" fmla="*/ 1387 h 1622"/>
              <a:gd name="T6" fmla="*/ 0 w 1344"/>
              <a:gd name="T7" fmla="*/ 0 h 1622"/>
              <a:gd name="T8" fmla="*/ 0 w 1344"/>
              <a:gd name="T9" fmla="*/ 0 h 1622"/>
              <a:gd name="T10" fmla="*/ 1344 w 1344"/>
              <a:gd name="T11" fmla="*/ 0 h 1622"/>
            </a:gdLst>
            <a:cxnLst>
              <a:cxn ang="0">
                <a:pos x="T0" y="T1"/>
              </a:cxn>
              <a:cxn ang="0">
                <a:pos x="T2" y="T3"/>
              </a:cxn>
              <a:cxn ang="0">
                <a:pos x="T4" y="T5"/>
              </a:cxn>
              <a:cxn ang="0">
                <a:pos x="T6" y="T7"/>
              </a:cxn>
              <a:cxn ang="0">
                <a:pos x="T8" y="T9"/>
              </a:cxn>
              <a:cxn ang="0">
                <a:pos x="T10" y="T11"/>
              </a:cxn>
            </a:cxnLst>
            <a:rect l="0" t="0" r="r" b="b"/>
            <a:pathLst>
              <a:path w="1344" h="1622">
                <a:moveTo>
                  <a:pt x="1344" y="1405"/>
                </a:moveTo>
                <a:cubicBezTo>
                  <a:pt x="706" y="1583"/>
                  <a:pt x="706" y="1583"/>
                  <a:pt x="706" y="1583"/>
                </a:cubicBezTo>
                <a:cubicBezTo>
                  <a:pt x="559" y="1622"/>
                  <a:pt x="407" y="1535"/>
                  <a:pt x="368" y="1387"/>
                </a:cubicBezTo>
                <a:cubicBezTo>
                  <a:pt x="246" y="925"/>
                  <a:pt x="0" y="0"/>
                  <a:pt x="0" y="0"/>
                </a:cubicBezTo>
                <a:cubicBezTo>
                  <a:pt x="0" y="0"/>
                  <a:pt x="0" y="0"/>
                  <a:pt x="0" y="0"/>
                </a:cubicBezTo>
                <a:cubicBezTo>
                  <a:pt x="1344" y="0"/>
                  <a:pt x="1344" y="0"/>
                  <a:pt x="1344" y="0"/>
                </a:cubicBezTo>
              </a:path>
            </a:pathLst>
          </a:custGeom>
          <a:gradFill flip="none" rotWithShape="1">
            <a:gsLst>
              <a:gs pos="100000">
                <a:srgbClr val="C00000"/>
              </a:gs>
              <a:gs pos="0">
                <a:schemeClr val="accent4"/>
              </a:gs>
            </a:gsLst>
            <a:lin ang="5400000" scaled="1"/>
            <a:tileRect/>
          </a:gradFill>
          <a:ln>
            <a:noFill/>
          </a:ln>
          <a:effectLst>
            <a:outerShdw blurRad="279400" dir="8100000" dist="38100" algn="tr" rotWithShape="0" sx="101000" sy="101000">
              <a:schemeClr val="tx1">
                <a:lumMod val="85000"/>
                <a:lumOff val="15000"/>
                <a:alpha val="19000"/>
              </a:schemeClr>
            </a:outerShdw>
          </a:effectLst>
        </p:spPr>
        <p:txBody>
          <a:bodyPr vert="horz" wrap="square" lIns="91440" tIns="45720" rIns="91440" bIns="45720" numCol="1" anchor="t" anchorCtr="0" compatLnSpc="1">
            <a:prstTxWarp prst="textNoShape"/>
          </a:bodyPr>
          <a:lstStyle/>
          <a:p>
            <a:endParaRPr lang="en-GB"/>
          </a:p>
        </p:txBody>
      </p:sp>
      <p:sp>
        <p:nvSpPr>
          <p:cNvPr id="22"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US" dirty="1"/>
              <a:t>Click to edit Master title style</a:t>
            </a:r>
            <a:endParaRPr lang="en-GB"/>
          </a:p>
        </p:txBody>
      </p:sp>
      <p:sp>
        <p:nvSpPr>
          <p:cNvPr id="21"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3" name="Text Placeholder 2"/>
          <p:cNvSpPr>
            <a:spLocks noGrp="1"/>
          </p:cNvSpPr>
          <p:nvPr>
            <p:ph type="body" sz="quarter" idx="10"/>
          </p:nvPr>
        </p:nvSpPr>
        <p:spPr>
          <a:xfrm>
            <a:off x="9114817" y="1716088"/>
            <a:ext cx="2733472" cy="2427896"/>
          </a:xfrm>
        </p:spPr>
        <p:txBody>
          <a:bodyPr lIns="36000" tIns="36000" rIns="36000" bIns="36000" anchor="b" anchorCtr="0">
            <a:noAutofit/>
          </a:bodyPr>
          <a:lstStyle>
            <a:lvl1pPr marL="0" indent="0">
              <a:defRPr>
                <a:solidFill>
                  <a:schemeClr val="bg1"/>
                </a:solidFill>
              </a:defRPr>
            </a:lvl1pPr>
          </a:lstStyle>
          <a:p>
            <a:pPr lvl="0"/>
            <a:r>
              <a:rPr lang="en-US" dirty="1"/>
              <a:t>Edit Master text styles</a:t>
            </a:r>
          </a:p>
        </p:txBody>
      </p:sp>
      <p:sp>
        <p:nvSpPr>
          <p:cNvPr id="2" name="Footer Placeholder 1"/>
          <p:cNvSpPr>
            <a:spLocks noGrp="1"/>
          </p:cNvSpPr>
          <p:nvPr>
            <p:ph type="ftr" sz="quarter" idx="11"/>
          </p:nvPr>
        </p:nvSpPr>
        <p:spPr/>
        <p:txBody>
          <a:bodyPr/>
          <a:lstStyle/>
          <a:p>
            <a:r>
              <a:rPr lang="en-GB" dirty="1"/>
              <a:t>© EG A/S</a:t>
            </a:r>
          </a:p>
        </p:txBody>
      </p:sp>
      <p:sp>
        <p:nvSpPr>
          <p:cNvPr id="5" name="Slide Number Placeholder 4"/>
          <p:cNvSpPr>
            <a:spLocks noGrp="1"/>
          </p:cNvSpPr>
          <p:nvPr>
            <p:ph type="sldNum" sz="quarter" idx="12"/>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1999329443"/>
      </p:ext>
    </p:extLst>
  </p:cSld>
  <p:clrMapOvr>
    <a:masterClrMapping/>
  </p:clrMapOvr>
  <p:transition spd="fast">
    <p:push dir="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 Content w/High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US" dirty="1"/>
              <a:t>Click to edit Master title style</a:t>
            </a:r>
            <a:endParaRPr lang="en-GB"/>
          </a:p>
        </p:txBody>
      </p:sp>
      <p:sp>
        <p:nvSpPr>
          <p:cNvPr id="9"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a:p>
            <a:pPr lvl="1"/>
            <a:r>
              <a:rPr lang="en-US" dirty="1"/>
              <a:t>Second level</a:t>
            </a:r>
          </a:p>
          <a:p>
            <a:pPr lvl="2"/>
            <a:r>
              <a:rPr lang="en-US" dirty="1"/>
              <a:t>Third level</a:t>
            </a:r>
          </a:p>
        </p:txBody>
      </p:sp>
      <p:sp>
        <p:nvSpPr>
          <p:cNvPr id="10" name="Picture Placeholder 2"/>
          <p:cNvSpPr>
            <a:spLocks noGrp="1"/>
          </p:cNvSpPr>
          <p:nvPr>
            <p:ph type="pic" idx="11"/>
          </p:nvPr>
        </p:nvSpPr>
        <p:spPr>
          <a:xfrm>
            <a:off x="8242662" y="1"/>
            <a:ext cx="3949337" cy="658367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3365600588"/>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G Content Two Columns w/High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US" dirty="1"/>
              <a:t>Click to edit Master title style</a:t>
            </a:r>
            <a:endParaRPr lang="en-GB"/>
          </a:p>
        </p:txBody>
      </p:sp>
      <p:sp>
        <p:nvSpPr>
          <p:cNvPr id="15" name="Content Placeholder 3"/>
          <p:cNvSpPr>
            <a:spLocks noGrp="1"/>
          </p:cNvSpPr>
          <p:nvPr>
            <p:ph idx="10"/>
          </p:nvPr>
        </p:nvSpPr>
        <p:spPr>
          <a:xfrm>
            <a:off x="685223" y="1716088"/>
            <a:ext cx="3371413"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sp>
        <p:nvSpPr>
          <p:cNvPr id="16" name="Content Placeholder 2"/>
          <p:cNvSpPr>
            <a:spLocks noGrp="1"/>
          </p:cNvSpPr>
          <p:nvPr>
            <p:ph idx="1"/>
          </p:nvPr>
        </p:nvSpPr>
        <p:spPr>
          <a:xfrm>
            <a:off x="4197486" y="1716088"/>
            <a:ext cx="3390170"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US" dirty="1"/>
              <a:t>Edit Master text styles</a:t>
            </a:r>
          </a:p>
        </p:txBody>
      </p:sp>
      <p:sp>
        <p:nvSpPr>
          <p:cNvPr id="10" name="Picture Placeholder 2"/>
          <p:cNvSpPr>
            <a:spLocks noGrp="1"/>
          </p:cNvSpPr>
          <p:nvPr>
            <p:ph type="pic" idx="11"/>
          </p:nvPr>
        </p:nvSpPr>
        <p:spPr>
          <a:xfrm>
            <a:off x="8242662" y="1"/>
            <a:ext cx="3949337" cy="658367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‹nr.›</a:t>
            </a:fld>
            <a:endParaRPr lang="en-GB"/>
          </a:p>
        </p:txBody>
      </p:sp>
    </p:spTree>
    <p:extLst>
      <p:ext uri="{BB962C8B-B14F-4D97-AF65-F5344CB8AC3E}">
        <p14:creationId xmlns:p14="http://schemas.microsoft.com/office/powerpoint/2010/main" val="4044567947"/>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3.xml" /><Relationship Id="rId3" Type="http://schemas.openxmlformats.org/officeDocument/2006/relationships/slideLayout" Target="../slideLayouts/slideLayout3.xml" /><Relationship Id="rId30" Type="http://schemas.openxmlformats.org/officeDocument/2006/relationships/image" Target="../media/image2.png"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685800" y="329938"/>
            <a:ext cx="10879138" cy="1270262"/>
          </a:xfrm>
          <a:prstGeom prst="rect"/>
        </p:spPr>
        <p:txBody>
          <a:bodyPr vert="horz" lIns="0" tIns="36000" rIns="0" bIns="72000" rtlCol="0" anchor="b">
            <a:noAutofit/>
          </a:bodyPr>
          <a:lstStyle/>
          <a:p>
            <a:r>
              <a:rPr lang="en-US" dirty="1"/>
              <a:t>Click to edit Master title style</a:t>
            </a:r>
            <a:endParaRPr lang="en-GB"/>
          </a:p>
        </p:txBody>
      </p:sp>
      <p:sp>
        <p:nvSpPr>
          <p:cNvPr id="3" name="Text Placeholder 2"/>
          <p:cNvSpPr>
            <a:spLocks noGrp="1"/>
          </p:cNvSpPr>
          <p:nvPr>
            <p:ph type="body" idx="1"/>
          </p:nvPr>
        </p:nvSpPr>
        <p:spPr>
          <a:xfrm>
            <a:off x="685800" y="1716088"/>
            <a:ext cx="10877550" cy="4456112"/>
          </a:xfrm>
          <a:prstGeom prst="rect"/>
        </p:spPr>
        <p:txBody>
          <a:bodyPr vert="horz" lIns="0" tIns="36000" rIns="0" bIns="36000" rtlCol="0">
            <a:noAutofit/>
          </a:bodyPr>
          <a:lstStyle/>
          <a:p>
            <a:pPr marL="45720" marR="0" lvl="0" indent="0" algn="l" defTabSz="914400" fontAlgn="auto" rtl="0" eaLnBrk="1" latinLnBrk="0" hangingPunct="1">
              <a:lnSpc>
                <a:spcPct val="90000"/>
              </a:lnSpc>
              <a:spcBef>
                <a:spcPts val="1800"/>
              </a:spcBef>
              <a:spcAft>
                <a:spcPct val="0"/>
              </a:spcAft>
              <a:buClr>
                <a:srgbClr val="C00000"/>
              </a:buClr>
              <a:buSzTx/>
              <a:buFont typeface="Wingdings" pitchFamily="2" charset="2"/>
              <a:buNone/>
              <a:defRPr/>
            </a:pPr>
            <a:r>
              <a:rPr lang="en-GB" dirty="1"/>
              <a:t>Click to edit Master text styles</a:t>
            </a:r>
          </a:p>
          <a:p>
            <a:pPr marL="45720" marR="0" lvl="0" indent="0" algn="l" defTabSz="914400" fontAlgn="auto" rtl="0" eaLnBrk="1" latinLnBrk="0" hangingPunct="1">
              <a:lnSpc>
                <a:spcPct val="90000"/>
              </a:lnSpc>
              <a:spcBef>
                <a:spcPts val="1800"/>
              </a:spcBef>
              <a:spcAft>
                <a:spcPct val="0"/>
              </a:spcAft>
              <a:buClr>
                <a:srgbClr val="C00000"/>
              </a:buClr>
              <a:buSzTx/>
              <a:buFont typeface="Wingdings" pitchFamily="2" charset="2"/>
              <a:buNone/>
              <a:defRPr/>
            </a:pPr>
            <a:endParaRPr kumimoji="0" lang="en-GB" sz="2000" b="0" i="0" u="none" strike="noStrike" kern="1200" cap="none" spc="0" normalizeH="0" baseline="0" noProof="0">
              <a:ln>
                <a:noFill/>
              </a:ln>
              <a:solidFill>
                <a:prstClr val="black"/>
              </a:solidFill>
              <a:effectLst/>
              <a:uLnTx/>
              <a:uFillTx/>
              <a:latin typeface="+mn-lt"/>
            </a:endParaRPr>
          </a:p>
        </p:txBody>
      </p:sp>
      <p:sp>
        <p:nvSpPr>
          <p:cNvPr id="7" name="Rectangle 6"/>
          <p:cNvSpPr/>
          <p:nvPr/>
        </p:nvSpPr>
        <p:spPr>
          <a:xfrm>
            <a:off x="0" y="6583680"/>
            <a:ext cx="12192000" cy="27432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3"/>
          <p:cNvSpPr>
            <a:spLocks noGrp="1"/>
          </p:cNvSpPr>
          <p:nvPr>
            <p:ph type="ftr" sz="quarter" idx="3"/>
          </p:nvPr>
        </p:nvSpPr>
        <p:spPr>
          <a:xfrm>
            <a:off x="684108" y="6606540"/>
            <a:ext cx="6491381" cy="228600"/>
          </a:xfrm>
          <a:prstGeom prst="rect"/>
        </p:spPr>
        <p:txBody>
          <a:bodyPr vert="horz" lIns="0" tIns="36000" rIns="0" bIns="36000" rtlCol="0" anchor="ctr"/>
          <a:lstStyle>
            <a:lvl1pPr algn="l">
              <a:defRPr sz="800">
                <a:solidFill>
                  <a:schemeClr val="bg1"/>
                </a:solidFill>
                <a:latin typeface="Segoe UI" pitchFamily="34" charset="0"/>
                <a:ea typeface="Segoe UI" pitchFamily="34" charset="0"/>
                <a:cs typeface="Segoe UI" pitchFamily="34" charset="0"/>
              </a:defRPr>
            </a:lvl1pPr>
          </a:lstStyle>
          <a:p>
            <a:r>
              <a:rPr lang="en-GB" dirty="1"/>
              <a:t>© EG A/S</a:t>
            </a:r>
          </a:p>
        </p:txBody>
      </p:sp>
      <p:sp>
        <p:nvSpPr>
          <p:cNvPr id="6" name="Slide Number Placeholder 4"/>
          <p:cNvSpPr>
            <a:spLocks noGrp="1"/>
          </p:cNvSpPr>
          <p:nvPr>
            <p:ph type="sldNum" sz="quarter" idx="4"/>
          </p:nvPr>
        </p:nvSpPr>
        <p:spPr>
          <a:xfrm>
            <a:off x="10709481" y="6606540"/>
            <a:ext cx="773502" cy="228600"/>
          </a:xfrm>
          <a:prstGeom prst="rect"/>
        </p:spPr>
        <p:txBody>
          <a:bodyPr vert="horz" lIns="0" tIns="36000" rIns="0" bIns="36000" rtlCol="0" anchor="ctr"/>
          <a:lstStyle>
            <a:lvl1pPr algn="r">
              <a:defRPr sz="800">
                <a:solidFill>
                  <a:schemeClr val="bg1"/>
                </a:solidFill>
              </a:defRPr>
            </a:lvl1pPr>
          </a:lstStyle>
          <a:p>
            <a:fld id="{E31375A4-56A4-47D6-9801-1991572033F7}" type="slidenum">
              <a:rPr lang="en-GB" smtClean="0"/>
              <a:t>‹nr.›</a:t>
            </a:fld>
            <a:endParaRPr lang="en-GB"/>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50" r:id="rId3"/>
    <p:sldLayoutId id="2147483684" r:id="rId4"/>
    <p:sldLayoutId id="2147483698" r:id="rId5"/>
    <p:sldLayoutId id="2147483699" r:id="rId6"/>
    <p:sldLayoutId id="2147483700" r:id="rId7"/>
    <p:sldLayoutId id="2147483681" r:id="rId8"/>
    <p:sldLayoutId id="2147483652" r:id="rId9"/>
    <p:sldLayoutId id="2147483683" r:id="rId10"/>
    <p:sldLayoutId id="2147483682" r:id="rId11"/>
    <p:sldLayoutId id="2147483690" r:id="rId12"/>
    <p:sldLayoutId id="2147483657" r:id="rId13"/>
    <p:sldLayoutId id="2147483672" r:id="rId14"/>
    <p:sldLayoutId id="2147483663" r:id="rId15"/>
    <p:sldLayoutId id="2147483673" r:id="rId16"/>
    <p:sldLayoutId id="2147483655" r:id="rId17"/>
    <p:sldLayoutId id="2147483668" r:id="rId18"/>
    <p:sldLayoutId id="2147483694" r:id="rId19"/>
    <p:sldLayoutId id="2147483695" r:id="rId20"/>
    <p:sldLayoutId id="2147483693" r:id="rId21"/>
    <p:sldLayoutId id="2147483697" r:id="rId22"/>
    <p:sldLayoutId id="2147483692" r:id="rId23"/>
    <p:sldLayoutId id="2147483691" r:id="rId24"/>
    <p:sldLayoutId id="2147483696" r:id="rId25"/>
    <p:sldLayoutId id="2147483661" r:id="rId26"/>
    <p:sldLayoutId id="2147483686" r:id="rId27"/>
    <p:sldLayoutId id="2147483701" r:id="rId28"/>
  </p:sldLayoutIdLst>
  <p:transition spd="slow">
    <p:push dir="l"/>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cap="none" baseline="0">
          <a:solidFill>
            <a:srgbClr val="50616E"/>
          </a:solidFill>
          <a:latin typeface="+mj-lt"/>
          <a:ea typeface="+mj-ea"/>
          <a:cs typeface="+mj-cs"/>
        </a:defRPr>
      </a:lvl1pPr>
    </p:titleStyle>
    <p:bodyStyle>
      <a:lvl1pPr marL="44450" marR="0" indent="-44450" algn="l" defTabSz="914400" fontAlgn="auto" rtl="0" eaLnBrk="1" latinLnBrk="0" hangingPunct="1">
        <a:lnSpc>
          <a:spcPct val="90000"/>
        </a:lnSpc>
        <a:spcBef>
          <a:spcPct val="0"/>
        </a:spcBef>
        <a:spcAft>
          <a:spcPct val="0"/>
        </a:spcAft>
        <a:buClr>
          <a:srgbClr val="C00000"/>
        </a:buClr>
        <a:buSzTx/>
        <a:buFont typeface="Wingdings" pitchFamily="2" charset="2"/>
        <a:buNone/>
        <a:tabLst>
          <a:tab pos="0" algn="l"/>
        </a:tabLst>
        <a:defRPr sz="2800" kern="1200">
          <a:solidFill>
            <a:schemeClr val="tx1"/>
          </a:solidFill>
          <a:latin typeface="+mn-lt"/>
          <a:ea typeface="+mn-ea"/>
          <a:cs typeface="+mn-cs"/>
        </a:defRPr>
      </a:lvl1pPr>
      <a:lvl2pPr marL="594360" marR="0" indent="-228600" algn="l" defTabSz="914400" fontAlgn="auto" rtl="0" eaLnBrk="1" latinLnBrk="0" hangingPunct="1">
        <a:lnSpc>
          <a:spcPct val="90000"/>
        </a:lnSpc>
        <a:spcBef>
          <a:spcPts val="800"/>
        </a:spcBef>
        <a:spcAft>
          <a:spcPct val="0"/>
        </a:spcAft>
        <a:buClr>
          <a:srgbClr val="C00000"/>
        </a:buClr>
        <a:buSzPct val="60000"/>
        <a:buFontTx/>
        <a:buBlip>
          <a:blip r:embed="rId30"/>
        </a:buBlip>
        <a:defRPr sz="2400" kern="1200">
          <a:solidFill>
            <a:schemeClr val="tx1"/>
          </a:solidFill>
          <a:latin typeface="+mn-lt"/>
          <a:ea typeface="+mn-ea"/>
          <a:cs typeface="+mn-cs"/>
        </a:defRPr>
      </a:lvl2pPr>
      <a:lvl3pPr marL="914400" marR="0" indent="-228600" algn="l" defTabSz="914400" fontAlgn="auto" rtl="0" eaLnBrk="1" latinLnBrk="0" hangingPunct="1">
        <a:lnSpc>
          <a:spcPct val="90000"/>
        </a:lnSpc>
        <a:spcBef>
          <a:spcPts val="800"/>
        </a:spcBef>
        <a:spcAft>
          <a:spcPct val="0"/>
        </a:spcAft>
        <a:buClr>
          <a:srgbClr val="C00000"/>
        </a:buClr>
        <a:buSzPct val="60000"/>
        <a:buFontTx/>
        <a:buBlip>
          <a:blip r:embed="rId30"/>
        </a:buBlip>
        <a:defRPr sz="20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rgbClr val="C00000"/>
        </a:buClr>
        <a:buSzTx/>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rgbClr val="C00000"/>
        </a:buClr>
        <a:buSzTx/>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png" /><Relationship Id="rId3" Type="http://schemas.openxmlformats.org/officeDocument/2006/relationships/image" Target="../media/image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hyperlink" Target="https://www.youtube.com/watch?v=vtXKQOtNWPg" TargetMode="Ex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hyperlink" Target="mailto:Peroh@eg.dk"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7.png" /><Relationship Id="rId3" Type="http://schemas.openxmlformats.org/officeDocument/2006/relationships/image" Target="../media/image1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8" name="Title 17"/>
          <p:cNvSpPr>
            <a:spLocks noGrp="1"/>
          </p:cNvSpPr>
          <p:nvPr>
            <p:ph type="title"/>
          </p:nvPr>
        </p:nvSpPr>
        <p:spPr>
          <a:xfrm>
            <a:off x="119336" y="1412776"/>
            <a:ext cx="3672408" cy="3395008"/>
          </a:xfrm>
        </p:spPr>
        <p:txBody>
          <a:bodyPr/>
          <a:lstStyle/>
          <a:p>
            <a:r>
              <a:rPr lang="da" sz="3600" b="1" dirty="1"/>
              <a:t>Kunsten at udvikle en brugbar dokumentations-strategi</a:t>
            </a:r>
            <a:br>
              <a:rPr lang="da" dirty="1"/>
            </a:br>
            <a:endParaRPr lang="da" sz="3600"/>
          </a:p>
        </p:txBody>
      </p:sp>
      <p:sp>
        <p:nvSpPr>
          <p:cNvPr id="20" name="Text Placeholder 19"/>
          <p:cNvSpPr>
            <a:spLocks noGrp="1"/>
          </p:cNvSpPr>
          <p:nvPr>
            <p:ph type="body" sz="half" idx="2"/>
          </p:nvPr>
        </p:nvSpPr>
        <p:spPr>
          <a:xfrm>
            <a:off x="296920" y="4022757"/>
            <a:ext cx="3125787" cy="1868066"/>
          </a:xfrm>
        </p:spPr>
        <p:txBody>
          <a:bodyPr/>
          <a:lstStyle/>
          <a:p>
            <a:endParaRPr lang="da"/>
          </a:p>
          <a:p>
            <a:r>
              <a:rPr lang="da" b="1" i="1" dirty="1"/>
              <a:t>Product Manager </a:t>
            </a:r>
          </a:p>
          <a:p>
            <a:r>
              <a:rPr lang="da" b="1" i="1" dirty="1"/>
              <a:t>Lars Sjøblom, EG A/S </a:t>
            </a:r>
            <a:endParaRPr lang="da" b="1"/>
          </a:p>
          <a:p>
            <a:r>
              <a:rPr lang="da" dirty="1"/>
              <a:t>© EG Team Online A/S</a:t>
            </a:r>
          </a:p>
          <a:p>
            <a:endParaRPr lang="da"/>
          </a:p>
        </p:txBody>
      </p:sp>
      <p:sp>
        <p:nvSpPr>
          <p:cNvPr id="5" name="Footer Placeholder 4"/>
          <p:cNvSpPr>
            <a:spLocks noGrp="1"/>
          </p:cNvSpPr>
          <p:nvPr>
            <p:ph type="ftr" sz="quarter" idx="10"/>
          </p:nvPr>
        </p:nvSpPr>
        <p:spPr/>
        <p:txBody>
          <a:bodyPr/>
          <a:lstStyle/>
          <a:p>
            <a:r>
              <a:rPr lang="da" dirty="1"/>
              <a:t>© EG Team Online A/S</a:t>
            </a:r>
          </a:p>
        </p:txBody>
      </p:sp>
      <p:sp>
        <p:nvSpPr>
          <p:cNvPr id="6" name="Slide Number Placeholder 5"/>
          <p:cNvSpPr>
            <a:spLocks noGrp="1"/>
          </p:cNvSpPr>
          <p:nvPr>
            <p:ph type="sldNum" sz="quarter" idx="11"/>
          </p:nvPr>
        </p:nvSpPr>
        <p:spPr/>
        <p:txBody>
          <a:bodyPr/>
          <a:lstStyle/>
          <a:p>
            <a:fld id="{E31375A4-56A4-47D6-9801-1991572033F7}" type="slidenum">
              <a:rPr lang="da" smtClean="0"/>
              <a:t>1</a:t>
            </a:fld>
            <a:endParaRPr lang="da"/>
          </a:p>
        </p:txBody>
      </p:sp>
      <p:pic>
        <p:nvPicPr>
          <p:cNvPr id="3" name="Pladsholder til billede 2"/>
          <p:cNvPicPr>
            <a:picLocks noGrp="1" noChangeAspect="1"/>
          </p:cNvPicPr>
          <p:nvPr>
            <p:ph type="pic" idx="1"/>
          </p:nvPr>
        </p:nvPicPr>
        <p:blipFill>
          <a:blip r:embed="rId3"/>
          <a:srcRect/>
          <a:stretch>
            <a:fillRect/>
          </a:stretch>
        </p:blipFill>
        <p:spPr>
          <a:xfrm>
            <a:off x="3918664" y="-27384"/>
            <a:ext cx="8273336" cy="6912768"/>
          </a:xfrm>
        </p:spPr>
      </p:pic>
    </p:spTree>
    <p:extLst>
      <p:ext uri="{BB962C8B-B14F-4D97-AF65-F5344CB8AC3E}">
        <p14:creationId xmlns:p14="http://schemas.microsoft.com/office/powerpoint/2010/main" val="22917011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000" y="-305193"/>
            <a:ext cx="10877550" cy="1270262"/>
          </a:xfrm>
        </p:spPr>
        <p:txBody>
          <a:bodyPr/>
          <a:lstStyle/>
          <a:p>
            <a:r>
              <a:rPr lang="da" b="1" dirty="1"/>
              <a:t>Afklaring</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10</a:t>
            </a:fld>
            <a:endParaRPr lang="da"/>
          </a:p>
        </p:txBody>
      </p:sp>
      <p:sp>
        <p:nvSpPr>
          <p:cNvPr id="5" name="Pladsholder til indhold 4"/>
          <p:cNvSpPr>
            <a:spLocks noGrp="1"/>
          </p:cNvSpPr>
          <p:nvPr>
            <p:ph idx="1"/>
          </p:nvPr>
        </p:nvSpPr>
        <p:spPr>
          <a:xfrm>
            <a:off x="684000" y="620688"/>
            <a:ext cx="10877550" cy="4457700"/>
          </a:xfrm>
        </p:spPr>
        <p:txBody>
          <a:bodyPr/>
          <a:lstStyle/>
          <a:p>
            <a:endParaRPr lang="da"/>
          </a:p>
          <a:p>
            <a:r>
              <a:rPr lang="da" sz="2400" b="1" dirty="1"/>
              <a:t>Har I formuleret en klar strategi for jeres tilbud? </a:t>
            </a:r>
          </a:p>
          <a:p>
            <a:r>
              <a:rPr lang="da" sz="2400" b="1" dirty="1"/>
              <a:t>Har I formuleret klare mål og en klar strategi for arbejdet med dokumentation? </a:t>
            </a:r>
          </a:p>
          <a:p>
            <a:r>
              <a:rPr lang="da" sz="2400" b="1" dirty="1"/>
              <a:t>Er opgaver, ansvar og roller for arbejdet med dokumentation veldefinerede og velkendte blandt personalet? </a:t>
            </a:r>
          </a:p>
          <a:p>
            <a:r>
              <a:rPr lang="da" sz="2400" b="1" dirty="1"/>
              <a:t>Råder I over de nødvendige kompetencer til at indsamle og anvende dokumentationen på en god måde? </a:t>
            </a:r>
          </a:p>
          <a:p>
            <a:r>
              <a:rPr lang="da" sz="2400" b="1" dirty="1"/>
              <a:t>Har I en kultur, som understøtter arbejdet med resultatdokumentation, og som understøtter brugen af data til at opnå bedre resultater og faglig udvikling? </a:t>
            </a:r>
          </a:p>
          <a:p>
            <a:r>
              <a:rPr lang="da" sz="2400" b="1" dirty="1"/>
              <a:t>Hvor langt er I nået med udviklingen af jeres dokumentationspraksis, og hvad kan i gøre for yderligere at udvikle denne?</a:t>
            </a:r>
          </a:p>
          <a:p>
            <a:pPr marL="0" indent="0">
              <a:buNone/>
            </a:pPr>
            <a:endParaRPr lang="da"/>
          </a:p>
        </p:txBody>
      </p:sp>
    </p:spTree>
    <p:extLst>
      <p:ext uri="{BB962C8B-B14F-4D97-AF65-F5344CB8AC3E}">
        <p14:creationId xmlns:p14="http://schemas.microsoft.com/office/powerpoint/2010/main" val="119801238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b="1" dirty="1"/>
              <a:t>Beskrivelse af metoder og indsatser</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11</a:t>
            </a:fld>
            <a:endParaRPr lang="da"/>
          </a:p>
        </p:txBody>
      </p:sp>
      <p:sp>
        <p:nvSpPr>
          <p:cNvPr id="5" name="Pladsholder til indhold 4"/>
          <p:cNvSpPr>
            <a:spLocks noGrp="1"/>
          </p:cNvSpPr>
          <p:nvPr>
            <p:ph idx="1"/>
          </p:nvPr>
        </p:nvSpPr>
        <p:spPr/>
        <p:txBody>
          <a:bodyPr/>
          <a:lstStyle/>
          <a:p>
            <a:endParaRPr lang="da"/>
          </a:p>
          <a:p>
            <a:r>
              <a:rPr lang="da" sz="2400" b="1" dirty="1"/>
              <a:t>Har I udarbejdet beskrivelser af jeres indsatser, som synliggør sammenhænge i jeres indsatser, fx ved at udarbejde en forandringsteori? </a:t>
            </a:r>
          </a:p>
          <a:p>
            <a:r>
              <a:rPr lang="da" sz="2400" b="1" dirty="1"/>
              <a:t>Har I tydeliggjort videns grundlaget for jeres evt. forandringsteori? </a:t>
            </a:r>
          </a:p>
          <a:p>
            <a:r>
              <a:rPr lang="da" sz="2400" b="1" dirty="1"/>
              <a:t>Har I taget højde for borgernes perspektiver og borgernes oplevelse af jeres indsatser i tilrettelæggelsen heraf? </a:t>
            </a:r>
          </a:p>
          <a:p>
            <a:pPr marL="0" indent="0">
              <a:buNone/>
            </a:pPr>
            <a:endParaRPr lang="da"/>
          </a:p>
        </p:txBody>
      </p:sp>
    </p:spTree>
    <p:extLst>
      <p:ext uri="{BB962C8B-B14F-4D97-AF65-F5344CB8AC3E}">
        <p14:creationId xmlns:p14="http://schemas.microsoft.com/office/powerpoint/2010/main" val="189351800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70743" y="-171400"/>
            <a:ext cx="10877550" cy="1270262"/>
          </a:xfrm>
        </p:spPr>
        <p:txBody>
          <a:bodyPr/>
          <a:lstStyle/>
          <a:p>
            <a:r>
              <a:rPr lang="da" b="1" dirty="1"/>
              <a:t>Planlægning</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12</a:t>
            </a:fld>
            <a:endParaRPr lang="da"/>
          </a:p>
        </p:txBody>
      </p:sp>
      <p:sp>
        <p:nvSpPr>
          <p:cNvPr id="5" name="Pladsholder til indhold 4"/>
          <p:cNvSpPr>
            <a:spLocks noGrp="1"/>
          </p:cNvSpPr>
          <p:nvPr>
            <p:ph idx="1"/>
          </p:nvPr>
        </p:nvSpPr>
        <p:spPr>
          <a:xfrm>
            <a:off x="684108" y="548680"/>
            <a:ext cx="10877550" cy="4457700"/>
          </a:xfrm>
        </p:spPr>
        <p:txBody>
          <a:bodyPr/>
          <a:lstStyle/>
          <a:p>
            <a:endParaRPr lang="da"/>
          </a:p>
          <a:p>
            <a:r>
              <a:rPr lang="da" sz="2000" b="1" dirty="1"/>
              <a:t>Har I identificeret jeres vidensbehov? </a:t>
            </a:r>
          </a:p>
          <a:p>
            <a:r>
              <a:rPr lang="da" sz="2000" b="1" dirty="1"/>
              <a:t>Har I besluttet jer for, hvilke former for målinger I vil benytte jer af (målgruppebeskrivelse, progressionsmålinger eller resultat-målinger?) </a:t>
            </a:r>
          </a:p>
          <a:p>
            <a:r>
              <a:rPr lang="da" sz="2000" b="1" dirty="1"/>
              <a:t>Har I valgt et eller flere redskaber til at understøtte jeres dokumentationsindsamling? </a:t>
            </a:r>
          </a:p>
          <a:p>
            <a:r>
              <a:rPr lang="da" sz="2000" b="1" dirty="1"/>
              <a:t>Har I afklaret andre relevante videnskilder, der kan styrke jeres dokumentation? </a:t>
            </a:r>
          </a:p>
          <a:p>
            <a:r>
              <a:rPr lang="da" sz="2000" b="1" dirty="1"/>
              <a:t>Har I taget stilling til, hvilke indsamlingsmetoder der bedst understøtter jeres dokumentationsarbejde? </a:t>
            </a:r>
          </a:p>
          <a:p>
            <a:r>
              <a:rPr lang="da" sz="2000" b="1" dirty="1"/>
              <a:t>Har I lavet en konkret, samlet plan for indsamlingen, der fastlægger ansvar og roller, herunder hvem der skal indsamle dokumentationen, hvordan det skal gøres, og hvornår det skal gøres? </a:t>
            </a:r>
          </a:p>
          <a:p>
            <a:r>
              <a:rPr lang="da" sz="2000" b="1" dirty="1"/>
              <a:t>Har I planlagt, hvordan borgerne skal involveres i indsamlingen og anvendelsen af dokumentationen? </a:t>
            </a:r>
          </a:p>
          <a:p>
            <a:r>
              <a:rPr lang="da" sz="2000" b="1" dirty="1"/>
              <a:t>Har I planlagt, hvordan og i hvilke sammenhænge I vil anvende dokumentationen?</a:t>
            </a:r>
          </a:p>
          <a:p>
            <a:pPr marL="0" indent="0">
              <a:buNone/>
            </a:pPr>
            <a:endParaRPr lang="da"/>
          </a:p>
        </p:txBody>
      </p:sp>
    </p:spTree>
    <p:extLst>
      <p:ext uri="{BB962C8B-B14F-4D97-AF65-F5344CB8AC3E}">
        <p14:creationId xmlns:p14="http://schemas.microsoft.com/office/powerpoint/2010/main" val="221801050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b="1" dirty="1"/>
              <a:t>Indsamling</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13</a:t>
            </a:fld>
            <a:endParaRPr lang="da"/>
          </a:p>
        </p:txBody>
      </p:sp>
      <p:sp>
        <p:nvSpPr>
          <p:cNvPr id="5" name="Pladsholder til indhold 4"/>
          <p:cNvSpPr>
            <a:spLocks noGrp="1"/>
          </p:cNvSpPr>
          <p:nvPr>
            <p:ph idx="1"/>
          </p:nvPr>
        </p:nvSpPr>
        <p:spPr/>
        <p:txBody>
          <a:bodyPr/>
          <a:lstStyle/>
          <a:p>
            <a:endParaRPr lang="da"/>
          </a:p>
          <a:p>
            <a:r>
              <a:rPr lang="da" sz="2400" b="1" dirty="1"/>
              <a:t>Gør I, hvad I kan for at sikre, at I indsamler valid (gyldig) og reliabel (pålidelig) dokumentation? </a:t>
            </a:r>
          </a:p>
          <a:p>
            <a:r>
              <a:rPr lang="da" sz="2400" b="1" dirty="1"/>
              <a:t>Er der ensartethed i medarbejdernes brug af dokumentationsredskaber? </a:t>
            </a:r>
          </a:p>
          <a:p>
            <a:r>
              <a:rPr lang="da" sz="2400" b="1" dirty="1"/>
              <a:t>Er der ensartethed i medarbejdernes vurderinger af borgerne? </a:t>
            </a:r>
          </a:p>
          <a:p>
            <a:r>
              <a:rPr lang="da" sz="2400" b="1" dirty="1"/>
              <a:t>Arbejder I aktivt med at sikre ensartethed i jeres dokumentationspraksis?</a:t>
            </a:r>
          </a:p>
          <a:p>
            <a:pPr marL="0" indent="0">
              <a:buNone/>
            </a:pPr>
            <a:endParaRPr lang="da"/>
          </a:p>
        </p:txBody>
      </p:sp>
    </p:spTree>
    <p:extLst>
      <p:ext uri="{BB962C8B-B14F-4D97-AF65-F5344CB8AC3E}">
        <p14:creationId xmlns:p14="http://schemas.microsoft.com/office/powerpoint/2010/main" val="274004669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9223" y="-73510"/>
            <a:ext cx="10877550" cy="1270262"/>
          </a:xfrm>
        </p:spPr>
        <p:txBody>
          <a:bodyPr/>
          <a:lstStyle/>
          <a:p>
            <a:r>
              <a:rPr lang="da" b="1" dirty="1"/>
              <a:t>Analyse og rapportering</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14</a:t>
            </a:fld>
            <a:endParaRPr lang="da"/>
          </a:p>
        </p:txBody>
      </p:sp>
      <p:sp>
        <p:nvSpPr>
          <p:cNvPr id="5" name="Pladsholder til indhold 4"/>
          <p:cNvSpPr>
            <a:spLocks noGrp="1"/>
          </p:cNvSpPr>
          <p:nvPr>
            <p:ph idx="1"/>
          </p:nvPr>
        </p:nvSpPr>
        <p:spPr>
          <a:xfrm>
            <a:off x="672535" y="980728"/>
            <a:ext cx="10877550" cy="4457700"/>
          </a:xfrm>
        </p:spPr>
        <p:txBody>
          <a:bodyPr/>
          <a:lstStyle/>
          <a:p>
            <a:endParaRPr lang="da"/>
          </a:p>
          <a:p>
            <a:r>
              <a:rPr lang="da" sz="2400" b="1" dirty="1"/>
              <a:t>Har I et billede af, hvad det er for spørgsmål, jeres afrapportering skal give svar på? </a:t>
            </a:r>
          </a:p>
          <a:p>
            <a:r>
              <a:rPr lang="da" sz="2400" b="1" dirty="1"/>
              <a:t>Har I et klart billede af, hvem målgruppen for rapporteringen er? </a:t>
            </a:r>
          </a:p>
          <a:p>
            <a:r>
              <a:rPr lang="da" sz="2400" b="1" dirty="1"/>
              <a:t>Har I afklaret, hvornår afrapporteringen skal finde sted? </a:t>
            </a:r>
          </a:p>
          <a:p>
            <a:r>
              <a:rPr lang="da" sz="2400" b="1" dirty="1"/>
              <a:t>Har I afklaret, hvilke niveauer der skal afrapporteres på </a:t>
            </a:r>
            <a:br>
              <a:rPr lang="da" sz="2400" b="1" dirty="1"/>
            </a:br>
            <a:r>
              <a:rPr lang="da" sz="2400" b="1" dirty="1"/>
              <a:t>(fx medarbejder-, team- og/eller tilbudsniveau)?  </a:t>
            </a:r>
          </a:p>
          <a:p>
            <a:r>
              <a:rPr lang="da" sz="2400" b="1" dirty="1"/>
              <a:t>Har I defineret, hvad de enkelte afrapporteringer skal indeholde? </a:t>
            </a:r>
          </a:p>
          <a:p>
            <a:r>
              <a:rPr lang="da" sz="2400" b="1" dirty="1"/>
              <a:t>Anvender I en afrapporteringsform, som afspejler den type dokumentation, I skal rapportere, og tager formen højde for den målgruppe, som skal bruge den? </a:t>
            </a:r>
          </a:p>
          <a:p>
            <a:pPr marL="0" indent="0">
              <a:buNone/>
            </a:pPr>
            <a:endParaRPr lang="da"/>
          </a:p>
        </p:txBody>
      </p:sp>
    </p:spTree>
    <p:extLst>
      <p:ext uri="{BB962C8B-B14F-4D97-AF65-F5344CB8AC3E}">
        <p14:creationId xmlns:p14="http://schemas.microsoft.com/office/powerpoint/2010/main" val="318895110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10877550" cy="1270262"/>
          </a:xfrm>
        </p:spPr>
        <p:txBody>
          <a:bodyPr/>
          <a:lstStyle/>
          <a:p>
            <a:r>
              <a:rPr lang="da" b="1" dirty="1"/>
              <a:t>Anvendelse af dokumentation</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15</a:t>
            </a:fld>
            <a:endParaRPr lang="da"/>
          </a:p>
        </p:txBody>
      </p:sp>
      <p:sp>
        <p:nvSpPr>
          <p:cNvPr id="5" name="Pladsholder til indhold 4"/>
          <p:cNvSpPr>
            <a:spLocks noGrp="1"/>
          </p:cNvSpPr>
          <p:nvPr>
            <p:ph idx="1"/>
          </p:nvPr>
        </p:nvSpPr>
        <p:spPr>
          <a:xfrm>
            <a:off x="685800" y="635131"/>
            <a:ext cx="10877550" cy="4457700"/>
          </a:xfrm>
        </p:spPr>
        <p:txBody>
          <a:bodyPr/>
          <a:lstStyle/>
          <a:p>
            <a:endParaRPr lang="da"/>
          </a:p>
          <a:p>
            <a:pPr marL="0" indent="0">
              <a:buNone/>
            </a:pPr>
            <a:endParaRPr lang="da"/>
          </a:p>
          <a:p>
            <a:r>
              <a:rPr lang="da" sz="2400" b="1" dirty="1"/>
              <a:t>Bruger I dokumentationen aktivt i dialogen med borgeren? </a:t>
            </a:r>
          </a:p>
          <a:p>
            <a:r>
              <a:rPr lang="da" sz="2400" b="1" dirty="1"/>
              <a:t>Bruger I dokumentationen til at evaluere jeres indsatser? </a:t>
            </a:r>
          </a:p>
          <a:p>
            <a:r>
              <a:rPr lang="da" sz="2400" b="1" dirty="1"/>
              <a:t>Arbejder I aktivt med at skabe personlig og organisatorisk læring på baggrund af dokumentationen? </a:t>
            </a:r>
          </a:p>
          <a:p>
            <a:r>
              <a:rPr lang="da" sz="2400" b="1" dirty="1"/>
              <a:t>Sammenholder I data fra resultatdokumentation med økonomidata for at kunne prioritere mellem forskellige indsatser? </a:t>
            </a:r>
          </a:p>
          <a:p>
            <a:r>
              <a:rPr lang="da" sz="2400" b="1" dirty="1"/>
              <a:t>Bruger I jeres dokumentation i jeres kommunikation til omverdenen, ikke mindst socialtilsynet, myndighed og andre samarbejdsparter?</a:t>
            </a:r>
          </a:p>
          <a:p>
            <a:pPr marL="0" indent="0">
              <a:buNone/>
            </a:pPr>
            <a:endParaRPr lang="da"/>
          </a:p>
        </p:txBody>
      </p:sp>
    </p:spTree>
    <p:extLst>
      <p:ext uri="{BB962C8B-B14F-4D97-AF65-F5344CB8AC3E}">
        <p14:creationId xmlns:p14="http://schemas.microsoft.com/office/powerpoint/2010/main" val="66763758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000" y="-18875"/>
            <a:ext cx="10877550" cy="1270262"/>
          </a:xfrm>
        </p:spPr>
        <p:txBody>
          <a:bodyPr/>
          <a:lstStyle/>
          <a:p>
            <a:r>
              <a:rPr lang="da" b="1" dirty="1"/>
              <a:t>Opfølgning</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16</a:t>
            </a:fld>
            <a:endParaRPr lang="da"/>
          </a:p>
        </p:txBody>
      </p:sp>
      <p:sp>
        <p:nvSpPr>
          <p:cNvPr id="5" name="Pladsholder til indhold 4"/>
          <p:cNvSpPr>
            <a:spLocks noGrp="1"/>
          </p:cNvSpPr>
          <p:nvPr>
            <p:ph idx="1"/>
          </p:nvPr>
        </p:nvSpPr>
        <p:spPr>
          <a:xfrm>
            <a:off x="668161" y="1412776"/>
            <a:ext cx="10877550" cy="4457700"/>
          </a:xfrm>
        </p:spPr>
        <p:txBody>
          <a:bodyPr/>
          <a:lstStyle/>
          <a:p>
            <a:r>
              <a:rPr lang="da" sz="2400" b="1" dirty="1"/>
              <a:t>Tilpasning af dokumentationsstrategi og registreringspraksis</a:t>
            </a:r>
          </a:p>
          <a:p>
            <a:pPr marL="0" indent="0">
              <a:buNone/>
            </a:pPr>
            <a:endParaRPr lang="da" sz="2400" b="1"/>
          </a:p>
          <a:p>
            <a:pPr marL="0" indent="0">
              <a:buNone/>
            </a:pPr>
            <a:endParaRPr lang="da" sz="2400" b="1"/>
          </a:p>
          <a:p>
            <a:pPr marL="0" indent="0">
              <a:buNone/>
            </a:pPr>
            <a:endParaRPr lang="da" sz="2400" b="1"/>
          </a:p>
          <a:p>
            <a:pPr marL="0" indent="0">
              <a:buNone/>
            </a:pPr>
            <a:endParaRPr lang="da" sz="2400" b="1"/>
          </a:p>
          <a:p>
            <a:r>
              <a:rPr lang="da" sz="2400" b="1" dirty="1"/>
              <a:t>Det videre arbejde?</a:t>
            </a:r>
          </a:p>
          <a:p>
            <a:endParaRPr lang="da"/>
          </a:p>
          <a:p>
            <a:endParaRPr lang="da"/>
          </a:p>
        </p:txBody>
      </p:sp>
      <p:pic>
        <p:nvPicPr>
          <p:cNvPr id="6" name="Billede 5"/>
          <p:cNvPicPr>
            <a:picLocks noChangeAspect="1"/>
          </p:cNvPicPr>
          <p:nvPr/>
        </p:nvPicPr>
        <p:blipFill>
          <a:blip r:embed="rId2"/>
          <a:srcRect/>
          <a:stretch>
            <a:fillRect/>
          </a:stretch>
        </p:blipFill>
        <p:spPr>
          <a:xfrm>
            <a:off x="4287391" y="2960258"/>
            <a:ext cx="3161017" cy="2893492"/>
          </a:xfrm>
          <a:prstGeom prst="rect"/>
        </p:spPr>
      </p:pic>
      <p:pic>
        <p:nvPicPr>
          <p:cNvPr id="7" name="Billede 6"/>
          <p:cNvPicPr>
            <a:picLocks noChangeAspect="1"/>
          </p:cNvPicPr>
          <p:nvPr/>
        </p:nvPicPr>
        <p:blipFill>
          <a:blip r:embed="rId3"/>
          <a:srcRect/>
          <a:stretch>
            <a:fillRect/>
          </a:stretch>
        </p:blipFill>
        <p:spPr>
          <a:xfrm>
            <a:off x="2550900" y="2001433"/>
            <a:ext cx="7143750" cy="3333750"/>
          </a:xfrm>
          <a:prstGeom prst="rect"/>
        </p:spPr>
      </p:pic>
    </p:spTree>
    <p:extLst>
      <p:ext uri="{BB962C8B-B14F-4D97-AF65-F5344CB8AC3E}">
        <p14:creationId xmlns:p14="http://schemas.microsoft.com/office/powerpoint/2010/main" val="2905081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1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750"/>
                                        <p:tgtEl>
                                          <p:spTgt spid="7">
                                            <p:bg/>
                                          </p:spTgt>
                                        </p:tgtEl>
                                      </p:cBhvr>
                                    </p:animEffect>
                                    <p:set>
                                      <p:cBhvr>
                                        <p:cTn id="12" dur="1" fill="hold">
                                          <p:stCondLst>
                                            <p:cond delay="749"/>
                                          </p:stCondLst>
                                        </p:cTn>
                                        <p:tgtEl>
                                          <p:spTgt spid="7">
                                            <p:bg/>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blinds(horizontal)">
                                      <p:cBhvr>
                                        <p:cTn id="17" dur="1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108" y="0"/>
            <a:ext cx="10877550" cy="1429937"/>
          </a:xfrm>
        </p:spPr>
        <p:txBody>
          <a:bodyPr/>
          <a:lstStyle/>
          <a:p>
            <a:br>
              <a:rPr lang="da" sz="3600" b="1" dirty="1"/>
            </a:br>
            <a:r>
              <a:rPr lang="da" sz="3600" b="1" dirty="1"/>
              <a:t>KL – Dokumentation og evaluering – De strategiske valg</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17</a:t>
            </a:fld>
            <a:endParaRPr lang="da"/>
          </a:p>
        </p:txBody>
      </p:sp>
      <p:pic>
        <p:nvPicPr>
          <p:cNvPr id="6" name="Pladsholder til indhold 5"/>
          <p:cNvPicPr>
            <a:picLocks noGrp="1" noChangeAspect="1"/>
          </p:cNvPicPr>
          <p:nvPr>
            <p:ph idx="1"/>
          </p:nvPr>
        </p:nvPicPr>
        <p:blipFill>
          <a:blip r:embed="rId2"/>
          <a:srcRect/>
          <a:stretch>
            <a:fillRect/>
          </a:stretch>
        </p:blipFill>
        <p:spPr>
          <a:xfrm>
            <a:off x="4611956" y="1679496"/>
            <a:ext cx="3089624" cy="4457700"/>
          </a:xfrm>
          <a:prstGeom prst="rect"/>
        </p:spPr>
      </p:pic>
      <p:sp>
        <p:nvSpPr>
          <p:cNvPr id="5" name="Rektangel 4"/>
          <p:cNvSpPr/>
          <p:nvPr/>
        </p:nvSpPr>
        <p:spPr>
          <a:xfrm>
            <a:off x="3143672" y="6241062"/>
            <a:ext cx="9805719" cy="259339"/>
          </a:xfrm>
          <a:prstGeom prst="rect"/>
        </p:spPr>
        <p:txBody>
          <a:bodyPr wrap="square">
            <a:spAutoFit/>
          </a:bodyPr>
          <a:lstStyle/>
          <a:p>
            <a:r>
              <a:rPr lang="da" sz="1100" dirty="1"/>
              <a:t>http://klk.kl.dk/PageFiles/156802/Dokumentation%20og%20evaluering.pdf?epslanguage=da</a:t>
            </a:r>
          </a:p>
        </p:txBody>
      </p:sp>
    </p:spTree>
    <p:extLst>
      <p:ext uri="{BB962C8B-B14F-4D97-AF65-F5344CB8AC3E}">
        <p14:creationId xmlns:p14="http://schemas.microsoft.com/office/powerpoint/2010/main" val="183643989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648442" y="-362688"/>
            <a:ext cx="11809312" cy="1270262"/>
          </a:xfrm>
        </p:spPr>
        <p:txBody>
          <a:bodyPr/>
          <a:lstStyle/>
          <a:p>
            <a:r>
              <a:rPr lang="da" sz="4000" b="1" dirty="1"/>
              <a:t> </a:t>
            </a:r>
            <a:r>
              <a:rPr lang="da" sz="3600" b="1" dirty="1"/>
              <a:t>KL – Dokumentation og evaluering – De strategiske valg</a:t>
            </a:r>
          </a:p>
        </p:txBody>
      </p:sp>
      <p:sp>
        <p:nvSpPr>
          <p:cNvPr id="3" name="Footer Placeholder 2"/>
          <p:cNvSpPr>
            <a:spLocks noGrp="1"/>
          </p:cNvSpPr>
          <p:nvPr>
            <p:ph type="ftr" sz="quarter" idx="54"/>
          </p:nvPr>
        </p:nvSpPr>
        <p:spPr/>
        <p:txBody>
          <a:bodyPr/>
          <a:lstStyle/>
          <a:p>
            <a:r>
              <a:rPr lang="da" dirty="1"/>
              <a:t>© EG A/S</a:t>
            </a:r>
          </a:p>
        </p:txBody>
      </p:sp>
      <p:sp>
        <p:nvSpPr>
          <p:cNvPr id="4" name="Slide Number Placeholder 3"/>
          <p:cNvSpPr>
            <a:spLocks noGrp="1"/>
          </p:cNvSpPr>
          <p:nvPr>
            <p:ph type="sldNum" sz="quarter" idx="55"/>
          </p:nvPr>
        </p:nvSpPr>
        <p:spPr/>
        <p:txBody>
          <a:bodyPr/>
          <a:lstStyle/>
          <a:p>
            <a:fld id="{E31375A4-56A4-47D6-9801-1991572033F7}" type="slidenum">
              <a:rPr lang="da" smtClean="0"/>
              <a:t>18</a:t>
            </a:fld>
            <a:endParaRPr lang="da"/>
          </a:p>
        </p:txBody>
      </p:sp>
      <p:sp>
        <p:nvSpPr>
          <p:cNvPr id="5" name="Content Placeholder 4"/>
          <p:cNvSpPr>
            <a:spLocks noGrp="1"/>
          </p:cNvSpPr>
          <p:nvPr>
            <p:ph idx="1"/>
          </p:nvPr>
        </p:nvSpPr>
        <p:spPr>
          <a:xfrm>
            <a:off x="648442" y="931430"/>
            <a:ext cx="10877550" cy="4831432"/>
          </a:xfrm>
        </p:spPr>
        <p:txBody>
          <a:bodyPr/>
          <a:lstStyle/>
          <a:p>
            <a:r>
              <a:rPr lang="da" sz="1800" b="1" dirty="1"/>
              <a:t>Formål med dokumentationsindsatsen</a:t>
            </a:r>
            <a:br>
              <a:rPr lang="da" sz="1800" dirty="1"/>
            </a:br>
            <a:r>
              <a:rPr lang="da" sz="1800" dirty="1"/>
              <a:t>Er formålet med vores dokumentation?</a:t>
            </a:r>
            <a:br>
              <a:rPr lang="da" sz="1800" dirty="1"/>
            </a:br>
            <a:r>
              <a:rPr lang="da" sz="1800" dirty="1"/>
              <a:t>registrering, målopfølgning eller læring?</a:t>
            </a:r>
          </a:p>
          <a:p>
            <a:r>
              <a:rPr lang="da" sz="1800" b="1" dirty="1"/>
              <a:t>Fokus for dokumentationen</a:t>
            </a:r>
            <a:br>
              <a:rPr lang="da" sz="1800" dirty="1"/>
            </a:br>
            <a:r>
              <a:rPr lang="da" sz="1800" dirty="1"/>
              <a:t>Hvad skal vi dokumentere ressourcer, processer, ydelser og/eller effekter?</a:t>
            </a:r>
          </a:p>
          <a:p>
            <a:r>
              <a:rPr lang="da" sz="1800" b="1" dirty="1"/>
              <a:t>Målgrupper </a:t>
            </a:r>
            <a:br>
              <a:rPr lang="da" sz="1800" dirty="1"/>
            </a:br>
            <a:r>
              <a:rPr lang="da" sz="1800" dirty="1"/>
              <a:t>Er der behov for at opprioritere dokumentationsindsatsen i forhold til Kommunalpolitikere, (Borgere, Brugere, Staten og/eller Ledere og medarbejdere</a:t>
            </a:r>
          </a:p>
          <a:p>
            <a:r>
              <a:rPr lang="da" sz="1800" b="1" dirty="1"/>
              <a:t>Dokumentation og styringsmodellen </a:t>
            </a:r>
            <a:br>
              <a:rPr lang="da" sz="1800" dirty="1"/>
            </a:br>
            <a:r>
              <a:rPr lang="da" sz="1800" dirty="1"/>
              <a:t>Er der målbare mål? Måler vi på andet end målene? Mulighed for læring af dokumentationen? </a:t>
            </a:r>
          </a:p>
          <a:p>
            <a:r>
              <a:rPr lang="da" sz="1800" b="1" dirty="1"/>
              <a:t>Ambitionsniveau og ressourceindsats </a:t>
            </a:r>
            <a:br>
              <a:rPr lang="da" sz="1800" dirty="1"/>
            </a:br>
            <a:r>
              <a:rPr lang="da" sz="1800" dirty="1"/>
              <a:t>Skal der præsteres mere/bedre dokumentation? højere ressource indsats for at levere det? </a:t>
            </a:r>
          </a:p>
          <a:p>
            <a:r>
              <a:rPr lang="da" sz="1800" b="1" dirty="1"/>
              <a:t>IT-understøttelsen </a:t>
            </a:r>
            <a:br>
              <a:rPr lang="da" sz="1800" dirty="1"/>
            </a:br>
            <a:r>
              <a:rPr lang="da" sz="1800" dirty="1"/>
              <a:t>Hvordan it-understøttes dokumentationsopgaven, hvilke muligheder er der? </a:t>
            </a:r>
          </a:p>
          <a:p>
            <a:r>
              <a:rPr lang="da" sz="1800" b="1" dirty="1"/>
              <a:t>Fremtidsbilledet </a:t>
            </a:r>
            <a:br>
              <a:rPr lang="da" sz="1800" dirty="1"/>
            </a:br>
            <a:r>
              <a:rPr lang="da" sz="1800" dirty="1"/>
              <a:t>Hvor er dokumentationsindsatsen om 5-10 år - i forhold til ambitionsniveau, anvendelse af dokumentation, organisering mv.?                          			</a:t>
            </a:r>
            <a:br>
              <a:rPr lang="da" sz="1800" dirty="1"/>
            </a:br>
            <a:r>
              <a:rPr lang="da" sz="1800" dirty="1"/>
              <a:t>								</a:t>
            </a:r>
            <a:r>
              <a:rPr lang="da" sz="1000" dirty="1"/>
              <a:t>Kilde: KL – Dokumentation og evaluering – De strategiske valg</a:t>
            </a:r>
          </a:p>
        </p:txBody>
      </p:sp>
    </p:spTree>
    <p:extLst>
      <p:ext uri="{BB962C8B-B14F-4D97-AF65-F5344CB8AC3E}">
        <p14:creationId xmlns:p14="http://schemas.microsoft.com/office/powerpoint/2010/main" val="230864336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b="1" dirty="1"/>
              <a:t>Formål med dokumentationsindsatsen</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19</a:t>
            </a:fld>
            <a:endParaRPr lang="da"/>
          </a:p>
        </p:txBody>
      </p:sp>
      <p:sp>
        <p:nvSpPr>
          <p:cNvPr id="5" name="Pladsholder til indhold 4"/>
          <p:cNvSpPr>
            <a:spLocks noGrp="1"/>
          </p:cNvSpPr>
          <p:nvPr>
            <p:ph idx="1"/>
          </p:nvPr>
        </p:nvSpPr>
        <p:spPr>
          <a:xfrm>
            <a:off x="685800" y="1886055"/>
            <a:ext cx="10877550" cy="4457700"/>
          </a:xfrm>
        </p:spPr>
        <p:txBody>
          <a:bodyPr/>
          <a:lstStyle/>
          <a:p>
            <a:r>
              <a:rPr lang="da" sz="2400" b="1" dirty="1"/>
              <a:t>Registrering</a:t>
            </a:r>
            <a:br>
              <a:rPr lang="da" sz="2400" b="1" dirty="1"/>
            </a:br>
            <a:r>
              <a:rPr lang="da" sz="2400" dirty="1"/>
              <a:t>Systematiseret indsamling af grunddata og nøgletal.</a:t>
            </a:r>
            <a:endParaRPr lang="da" sz="2400" b="1"/>
          </a:p>
          <a:p>
            <a:r>
              <a:rPr lang="da" sz="2400" b="1" dirty="1"/>
              <a:t>Målopfølgning</a:t>
            </a:r>
            <a:br>
              <a:rPr lang="da" sz="2400" b="1" dirty="1"/>
            </a:br>
            <a:r>
              <a:rPr lang="da" sz="2400" dirty="1"/>
              <a:t>Dokumentation af opfyldelsen af de fastsatte mål for et givet område.</a:t>
            </a:r>
            <a:endParaRPr lang="da" sz="2400" b="1"/>
          </a:p>
          <a:p>
            <a:r>
              <a:rPr lang="da" sz="2400" b="1" dirty="1"/>
              <a:t>Læring</a:t>
            </a:r>
            <a:br>
              <a:rPr lang="da" sz="2400" b="1" dirty="1"/>
            </a:br>
            <a:r>
              <a:rPr lang="da" sz="2400" dirty="1"/>
              <a:t>Dokumentation af forskellige dele af arbejdsprocessen med henblik på at lære af resultaterne og sammenhængen mellem forskellige former for indsatser og arbejdsgange på den ene side og resultater og effekter på den anden?</a:t>
            </a:r>
          </a:p>
        </p:txBody>
      </p:sp>
    </p:spTree>
    <p:extLst>
      <p:ext uri="{BB962C8B-B14F-4D97-AF65-F5344CB8AC3E}">
        <p14:creationId xmlns:p14="http://schemas.microsoft.com/office/powerpoint/2010/main" val="31853913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108" y="260648"/>
            <a:ext cx="10877550" cy="910625"/>
          </a:xfrm>
        </p:spPr>
        <p:txBody>
          <a:bodyPr/>
          <a:lstStyle/>
          <a:p>
            <a:r>
              <a:rPr lang="da" b="1" dirty="1"/>
              <a:t>Dokumentationsstrategi - Ordforklaring</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a:t>
            </a:fld>
            <a:endParaRPr lang="da"/>
          </a:p>
        </p:txBody>
      </p:sp>
      <p:sp>
        <p:nvSpPr>
          <p:cNvPr id="5" name="Pladsholder til indhold 4"/>
          <p:cNvSpPr>
            <a:spLocks noGrp="1"/>
          </p:cNvSpPr>
          <p:nvPr>
            <p:ph idx="1"/>
          </p:nvPr>
        </p:nvSpPr>
        <p:spPr>
          <a:xfrm>
            <a:off x="605433" y="1340768"/>
            <a:ext cx="10877550" cy="4457700"/>
          </a:xfrm>
        </p:spPr>
        <p:txBody>
          <a:bodyPr/>
          <a:lstStyle/>
          <a:p>
            <a:pPr marL="0" indent="0">
              <a:buNone/>
            </a:pPr>
            <a:r>
              <a:rPr lang="da" sz="2400" b="1" u="sng" dirty="1"/>
              <a:t>Dokumentation:</a:t>
            </a:r>
          </a:p>
          <a:p>
            <a:pPr>
              <a:buFont typeface="Arial" panose="020b0604020202020204" pitchFamily="34" charset="0"/>
              <a:buChar char="•"/>
            </a:pPr>
            <a:r>
              <a:rPr lang="da" dirty="1"/>
              <a:t>Ordet kommer fra Latin «Documentum» </a:t>
            </a:r>
            <a:br>
              <a:rPr lang="da" dirty="1"/>
            </a:br>
            <a:r>
              <a:rPr lang="da" dirty="1"/>
              <a:t>Som har betydning ”Bevis". </a:t>
            </a:r>
          </a:p>
          <a:p>
            <a:pPr>
              <a:buFont typeface="Arial" panose="020b0604020202020204" pitchFamily="34" charset="0"/>
              <a:buChar char="•"/>
            </a:pPr>
            <a:r>
              <a:rPr lang="da" dirty="1"/>
              <a:t>Dokumentation anvendes derfor i betydningen ”Bevismiddel" fortrinsvis i skriftlig form.</a:t>
            </a:r>
          </a:p>
          <a:p>
            <a:pPr marL="0" indent="0">
              <a:buNone/>
            </a:pPr>
            <a:r>
              <a:rPr lang="da" sz="2400" b="1" u="sng" dirty="1"/>
              <a:t>Strategi: </a:t>
            </a:r>
          </a:p>
          <a:p>
            <a:pPr>
              <a:buFont typeface="Arial" panose="020b0604020202020204" pitchFamily="34" charset="0"/>
              <a:buChar char="•"/>
            </a:pPr>
            <a:r>
              <a:rPr lang="da" dirty="1"/>
              <a:t>Ordet kommer fra græsk «Strategia» </a:t>
            </a:r>
            <a:br>
              <a:rPr lang="da" dirty="1"/>
            </a:br>
            <a:r>
              <a:rPr lang="da" dirty="1"/>
              <a:t>Som har betydningen generalkunst, eller hærføring</a:t>
            </a:r>
          </a:p>
          <a:p>
            <a:pPr>
              <a:buFont typeface="Arial" panose="020b0604020202020204" pitchFamily="34" charset="0"/>
              <a:buChar char="•"/>
            </a:pPr>
            <a:r>
              <a:rPr lang="da" dirty="1"/>
              <a:t>En strategi er langsigtet planlægning, som fører til eller mod et mål</a:t>
            </a:r>
          </a:p>
          <a:p>
            <a:pPr marL="0" indent="0">
              <a:buNone/>
            </a:pPr>
            <a:endParaRPr lang="da"/>
          </a:p>
        </p:txBody>
      </p:sp>
    </p:spTree>
    <p:extLst>
      <p:ext uri="{BB962C8B-B14F-4D97-AF65-F5344CB8AC3E}">
        <p14:creationId xmlns:p14="http://schemas.microsoft.com/office/powerpoint/2010/main" val="121174386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1860" y="-99392"/>
            <a:ext cx="10877550" cy="1270262"/>
          </a:xfrm>
        </p:spPr>
        <p:txBody>
          <a:bodyPr/>
          <a:lstStyle/>
          <a:p>
            <a:r>
              <a:rPr lang="da" b="1" dirty="1"/>
              <a:t>Fokus for dokumentationen</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20</a:t>
            </a:fld>
            <a:endParaRPr lang="da"/>
          </a:p>
        </p:txBody>
      </p:sp>
      <p:sp>
        <p:nvSpPr>
          <p:cNvPr id="5" name="Pladsholder til indhold 4"/>
          <p:cNvSpPr>
            <a:spLocks noGrp="1"/>
          </p:cNvSpPr>
          <p:nvPr>
            <p:ph idx="1"/>
          </p:nvPr>
        </p:nvSpPr>
        <p:spPr>
          <a:xfrm>
            <a:off x="684000" y="1340768"/>
            <a:ext cx="10877550" cy="4457700"/>
          </a:xfrm>
        </p:spPr>
        <p:txBody>
          <a:bodyPr/>
          <a:lstStyle/>
          <a:p>
            <a:r>
              <a:rPr lang="da" sz="2400" b="1" dirty="1"/>
              <a:t>Ressourcer</a:t>
            </a:r>
            <a:br>
              <a:rPr lang="da" sz="2400" b="1" dirty="1"/>
            </a:br>
            <a:r>
              <a:rPr lang="da" sz="2400" dirty="1"/>
              <a:t>En arbejdsproces består af nogle midler, der er til rådighed for opgaveløsningen: Ressourcer – økonomi, kompetencer, m.m.</a:t>
            </a:r>
          </a:p>
          <a:p>
            <a:r>
              <a:rPr lang="da" sz="2400" b="1" dirty="1"/>
              <a:t>Proces</a:t>
            </a:r>
            <a:br>
              <a:rPr lang="da" sz="2400" b="1" dirty="1"/>
            </a:br>
            <a:r>
              <a:rPr lang="da" sz="2400" dirty="1"/>
              <a:t>Midlerne anvendes på at løse opgaven: Proces – pædagogik, tilrettelæggelse, organisering m.m.</a:t>
            </a:r>
          </a:p>
          <a:p>
            <a:r>
              <a:rPr lang="da" sz="2400" b="1" dirty="1"/>
              <a:t>Ydelser</a:t>
            </a:r>
            <a:br>
              <a:rPr lang="da" sz="2400" b="1" dirty="1"/>
            </a:br>
            <a:r>
              <a:rPr lang="da" sz="2400" dirty="1"/>
              <a:t>Gennem opgaveløsningen leveres en række ydelser – hvor mange timer blev læst? Hvor mange besøg blev foretaget? Hvor mange henvendelser blev besvaret?</a:t>
            </a:r>
          </a:p>
          <a:p>
            <a:r>
              <a:rPr lang="da" sz="2400" b="1" dirty="1"/>
              <a:t>Effekt</a:t>
            </a:r>
            <a:br>
              <a:rPr lang="da" sz="2400" b="1" dirty="1"/>
            </a:br>
            <a:r>
              <a:rPr lang="da" sz="2400" dirty="1"/>
              <a:t>Endelig, så er der en effekt af opgaveløsningen: Lærte børnene at læse? Blev flere ældre mere selvhjulpne? Faldt kriminaliteten?</a:t>
            </a:r>
          </a:p>
        </p:txBody>
      </p:sp>
    </p:spTree>
    <p:extLst>
      <p:ext uri="{BB962C8B-B14F-4D97-AF65-F5344CB8AC3E}">
        <p14:creationId xmlns:p14="http://schemas.microsoft.com/office/powerpoint/2010/main" val="44809788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5800" y="9898"/>
            <a:ext cx="10877550" cy="1270262"/>
          </a:xfrm>
        </p:spPr>
        <p:txBody>
          <a:bodyPr/>
          <a:lstStyle/>
          <a:p>
            <a:r>
              <a:rPr lang="da" b="1" dirty="1"/>
              <a:t>Målgrupper</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21</a:t>
            </a:fld>
            <a:endParaRPr lang="da"/>
          </a:p>
        </p:txBody>
      </p:sp>
      <p:sp>
        <p:nvSpPr>
          <p:cNvPr id="5" name="Pladsholder til indhold 4"/>
          <p:cNvSpPr>
            <a:spLocks noGrp="1"/>
          </p:cNvSpPr>
          <p:nvPr>
            <p:ph idx="1"/>
          </p:nvPr>
        </p:nvSpPr>
        <p:spPr/>
        <p:txBody>
          <a:bodyPr/>
          <a:lstStyle/>
          <a:p>
            <a:r>
              <a:rPr lang="da" sz="2400" b="1" dirty="1"/>
              <a:t>En borger- eller brugerorienteret dokumentation </a:t>
            </a:r>
            <a:br>
              <a:rPr lang="da" sz="2400" b="1" dirty="1"/>
            </a:br>
            <a:r>
              <a:rPr lang="da" sz="2400" dirty="1"/>
              <a:t>Der sikrer høj information og et godt grundlag for at vælge.</a:t>
            </a:r>
          </a:p>
          <a:p>
            <a:r>
              <a:rPr lang="da" sz="2400" b="1" dirty="1"/>
              <a:t>En personaleorienteret dokumentation </a:t>
            </a:r>
            <a:br>
              <a:rPr lang="da" sz="2400" b="1" dirty="1"/>
            </a:br>
            <a:r>
              <a:rPr lang="da" sz="2400" dirty="1"/>
              <a:t>Der sikrer, at den nødvendige dokumentation for læring om praksis er til stede for ledere og personale.</a:t>
            </a:r>
          </a:p>
          <a:p>
            <a:r>
              <a:rPr lang="da" sz="2400" b="1" dirty="1"/>
              <a:t>En politikerorienteret dokumentation </a:t>
            </a:r>
            <a:br>
              <a:rPr lang="da" sz="2400" b="1" dirty="1"/>
            </a:br>
            <a:r>
              <a:rPr lang="da" sz="2400" dirty="1"/>
              <a:t>Der sikrer politikerne en tilstrækkelig indsigt i den kommunale opgaveløsning og dermed et kvalificeret grundlag for de politiske beslutninger og prioriteringer og indsatser.</a:t>
            </a:r>
          </a:p>
        </p:txBody>
      </p:sp>
    </p:spTree>
    <p:extLst>
      <p:ext uri="{BB962C8B-B14F-4D97-AF65-F5344CB8AC3E}">
        <p14:creationId xmlns:p14="http://schemas.microsoft.com/office/powerpoint/2010/main" val="374938531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108" y="-274345"/>
            <a:ext cx="10877550" cy="1270262"/>
          </a:xfrm>
        </p:spPr>
        <p:txBody>
          <a:bodyPr/>
          <a:lstStyle/>
          <a:p>
            <a:r>
              <a:rPr lang="da" b="1" dirty="1"/>
              <a:t>Dokumentation og styringsmodellen</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22</a:t>
            </a:fld>
            <a:endParaRPr lang="da"/>
          </a:p>
        </p:txBody>
      </p:sp>
      <p:sp>
        <p:nvSpPr>
          <p:cNvPr id="5" name="Pladsholder til indhold 4"/>
          <p:cNvSpPr>
            <a:spLocks noGrp="1"/>
          </p:cNvSpPr>
          <p:nvPr>
            <p:ph idx="1"/>
          </p:nvPr>
        </p:nvSpPr>
        <p:spPr>
          <a:xfrm>
            <a:off x="638969" y="1254813"/>
            <a:ext cx="10877550" cy="4457700"/>
          </a:xfrm>
        </p:spPr>
        <p:txBody>
          <a:bodyPr/>
          <a:lstStyle/>
          <a:p>
            <a:r>
              <a:rPr lang="da" sz="2000" b="1" dirty="1"/>
              <a:t>Har vi mål for kerneydelserne ?</a:t>
            </a:r>
          </a:p>
          <a:p>
            <a:r>
              <a:rPr lang="da" sz="2000" b="1" dirty="1"/>
              <a:t>Er vore mål tilstrækkeligt operationelle til, at det kan dokumenteres, om vi når dem?</a:t>
            </a:r>
          </a:p>
          <a:p>
            <a:r>
              <a:rPr lang="da" sz="2000" b="1" dirty="1"/>
              <a:t>Har vi det rette antal mål – så organisationen kan overskue, </a:t>
            </a:r>
            <a:r>
              <a:rPr lang="da" sz="2000" b="1" dirty="1"/>
              <a:t>fokusere og evaluere på dem?</a:t>
            </a:r>
          </a:p>
          <a:p>
            <a:r>
              <a:rPr lang="da" sz="2000" b="1" dirty="1"/>
              <a:t>Måler vi på andet end målene – hvor mange registreringer har vi, som vi ikke har mål for?</a:t>
            </a:r>
          </a:p>
          <a:p>
            <a:r>
              <a:rPr lang="da" sz="2000" b="1" dirty="1"/>
              <a:t>Er dokumentationsindsatsen timet med tidspunkter for dialog med brugere, borgere, medarbejdere og ledere?</a:t>
            </a:r>
          </a:p>
          <a:p>
            <a:r>
              <a:rPr lang="da" sz="2000" b="1" dirty="1"/>
              <a:t>Hvordan anvendes dokumentationen i dialogen med brugere, borgere, medarbejdere og ledere?</a:t>
            </a:r>
          </a:p>
          <a:p>
            <a:r>
              <a:rPr lang="da" sz="2000" b="1" dirty="1"/>
              <a:t>Hvordan bruger vi dokumentationen i den fremadrettede styring og prioritering?</a:t>
            </a:r>
          </a:p>
          <a:p>
            <a:r>
              <a:rPr lang="da" sz="2000" b="1" dirty="1"/>
              <a:t>Skal der være et fælles minimumsniveau af dokumentation/LIS-system for indsatsen på tværs af de kommunale sektorer?</a:t>
            </a:r>
          </a:p>
        </p:txBody>
      </p:sp>
    </p:spTree>
    <p:extLst>
      <p:ext uri="{BB962C8B-B14F-4D97-AF65-F5344CB8AC3E}">
        <p14:creationId xmlns:p14="http://schemas.microsoft.com/office/powerpoint/2010/main" val="280370772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000" y="9898"/>
            <a:ext cx="10877550" cy="1270262"/>
          </a:xfrm>
        </p:spPr>
        <p:txBody>
          <a:bodyPr/>
          <a:lstStyle/>
          <a:p>
            <a:r>
              <a:rPr lang="da" b="1" dirty="1"/>
              <a:t>Ambitionsniveau og ressourceindsats</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23</a:t>
            </a:fld>
            <a:endParaRPr lang="da"/>
          </a:p>
        </p:txBody>
      </p:sp>
      <p:sp>
        <p:nvSpPr>
          <p:cNvPr id="5" name="Pladsholder til indhold 4"/>
          <p:cNvSpPr>
            <a:spLocks noGrp="1"/>
          </p:cNvSpPr>
          <p:nvPr>
            <p:ph idx="1"/>
          </p:nvPr>
        </p:nvSpPr>
        <p:spPr>
          <a:xfrm>
            <a:off x="684000" y="1916832"/>
            <a:ext cx="10877550" cy="4457700"/>
          </a:xfrm>
        </p:spPr>
        <p:txBody>
          <a:bodyPr/>
          <a:lstStyle/>
          <a:p>
            <a:r>
              <a:rPr lang="da" sz="2400" b="1" dirty="1"/>
              <a:t>Hvor mange ressourcer anvender vi på vores indsats?</a:t>
            </a:r>
          </a:p>
          <a:p>
            <a:r>
              <a:rPr lang="da" sz="2400" b="1" dirty="1"/>
              <a:t>Svarer den forventede ressourceanvendelse til vores ambitionsniveau?</a:t>
            </a:r>
          </a:p>
          <a:p>
            <a:r>
              <a:rPr lang="da" sz="2400" b="1" dirty="1"/>
              <a:t>Er der en fornuftigt sammenhæng mellem de anvendte ressourcer og udbyttet af indsatsen?</a:t>
            </a:r>
          </a:p>
          <a:p>
            <a:r>
              <a:rPr lang="da" sz="2400" b="1" dirty="1"/>
              <a:t>Hvis direktionen ønsker et højere ambitionsniveau, er man så villig til at ofre ressourcerne?</a:t>
            </a:r>
          </a:p>
        </p:txBody>
      </p:sp>
    </p:spTree>
    <p:extLst>
      <p:ext uri="{BB962C8B-B14F-4D97-AF65-F5344CB8AC3E}">
        <p14:creationId xmlns:p14="http://schemas.microsoft.com/office/powerpoint/2010/main" val="165373215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10877550" cy="1270262"/>
          </a:xfrm>
        </p:spPr>
        <p:txBody>
          <a:bodyPr/>
          <a:lstStyle/>
          <a:p>
            <a:r>
              <a:rPr lang="da" b="1" dirty="1"/>
              <a:t>IT-understøttelsen</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24</a:t>
            </a:fld>
            <a:endParaRPr lang="da"/>
          </a:p>
        </p:txBody>
      </p:sp>
      <p:sp>
        <p:nvSpPr>
          <p:cNvPr id="5" name="Pladsholder til indhold 4"/>
          <p:cNvSpPr>
            <a:spLocks noGrp="1"/>
          </p:cNvSpPr>
          <p:nvPr>
            <p:ph idx="1"/>
          </p:nvPr>
        </p:nvSpPr>
        <p:spPr>
          <a:xfrm>
            <a:off x="684000" y="1617627"/>
            <a:ext cx="10877550" cy="4457700"/>
          </a:xfrm>
        </p:spPr>
        <p:txBody>
          <a:bodyPr/>
          <a:lstStyle/>
          <a:p>
            <a:r>
              <a:rPr lang="da" sz="2400" b="1" dirty="1"/>
              <a:t>Datadisciplin</a:t>
            </a:r>
            <a:br>
              <a:rPr lang="da" sz="2400" b="1" dirty="1"/>
            </a:br>
            <a:r>
              <a:rPr lang="da" sz="2400" dirty="1"/>
              <a:t>Behov for betydelig datadisciplin i anvendelsen af systemerne.</a:t>
            </a:r>
            <a:endParaRPr lang="da" sz="2400" b="1"/>
          </a:p>
          <a:p>
            <a:r>
              <a:rPr lang="da" sz="2400" b="1" dirty="1"/>
              <a:t>Dokumentation af proces</a:t>
            </a:r>
            <a:br>
              <a:rPr lang="da" sz="2400" b="1" dirty="1"/>
            </a:br>
            <a:r>
              <a:rPr lang="da" sz="2400" dirty="1"/>
              <a:t>IT løsninger med fokus på proces i stedet for input</a:t>
            </a:r>
          </a:p>
          <a:p>
            <a:r>
              <a:rPr lang="da" sz="2400" b="1" dirty="1"/>
              <a:t>Smidige IT-systemer</a:t>
            </a:r>
            <a:br>
              <a:rPr lang="da" sz="2400" b="1" dirty="1"/>
            </a:br>
            <a:r>
              <a:rPr lang="da" sz="2400" dirty="1"/>
              <a:t>Smidige it-systemer, der kan tilpasses for at imødekomme nye krav</a:t>
            </a:r>
          </a:p>
          <a:p>
            <a:r>
              <a:rPr lang="da" sz="2400" b="1" dirty="1"/>
              <a:t>Kobling til målopfølgning (FKO – LIS)</a:t>
            </a:r>
            <a:br>
              <a:rPr lang="da" sz="2400" b="1" dirty="1"/>
            </a:br>
            <a:r>
              <a:rPr lang="da" sz="2400" dirty="1"/>
              <a:t>Direkte kobling også i de it-systemer, der senere skal følge op på målene.</a:t>
            </a:r>
            <a:endParaRPr lang="da" sz="2400" b="1"/>
          </a:p>
          <a:p>
            <a:r>
              <a:rPr lang="da" sz="2400" b="1" dirty="1"/>
              <a:t>Offensiv dokumentation over for borgere</a:t>
            </a:r>
            <a:br>
              <a:rPr lang="da" sz="2400" b="1" dirty="1"/>
            </a:br>
            <a:r>
              <a:rPr lang="da" sz="2400" dirty="1"/>
              <a:t>Hvorfor skal borgerne ikke kunne se deres sag på nettet og følge status?</a:t>
            </a:r>
          </a:p>
        </p:txBody>
      </p:sp>
    </p:spTree>
    <p:extLst>
      <p:ext uri="{BB962C8B-B14F-4D97-AF65-F5344CB8AC3E}">
        <p14:creationId xmlns:p14="http://schemas.microsoft.com/office/powerpoint/2010/main" val="333740655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b="1" dirty="1"/>
              <a:t>Fremtidsbilledet</a:t>
            </a:r>
            <a:endParaRPr lang="da"/>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25</a:t>
            </a:fld>
            <a:endParaRPr lang="da"/>
          </a:p>
        </p:txBody>
      </p:sp>
      <p:sp>
        <p:nvSpPr>
          <p:cNvPr id="5" name="Pladsholder til indhold 4"/>
          <p:cNvSpPr>
            <a:spLocks noGrp="1"/>
          </p:cNvSpPr>
          <p:nvPr>
            <p:ph idx="1"/>
          </p:nvPr>
        </p:nvSpPr>
        <p:spPr>
          <a:xfrm>
            <a:off x="685800" y="2400300"/>
            <a:ext cx="10877550" cy="4457700"/>
          </a:xfrm>
        </p:spPr>
        <p:txBody>
          <a:bodyPr/>
          <a:lstStyle/>
          <a:p>
            <a:r>
              <a:rPr lang="da" sz="2400" b="1" dirty="1"/>
              <a:t>Hvor vil vi gerne være om 3 til 5 år?</a:t>
            </a:r>
          </a:p>
          <a:p>
            <a:r>
              <a:rPr lang="da" sz="2400" b="1" dirty="1"/>
              <a:t>Hvilken profil vil vi gerne bevæge os i retning af?</a:t>
            </a:r>
          </a:p>
          <a:p>
            <a:r>
              <a:rPr lang="da" sz="2400" b="1" dirty="1"/>
              <a:t>Hvilket fokus for dokumentationen vil vi have mere af/mindre af?</a:t>
            </a:r>
          </a:p>
          <a:p>
            <a:r>
              <a:rPr lang="da" sz="2400" b="1" dirty="1"/>
              <a:t>Hvilken anvendelse af dokumentation vil vi øge/mindske?</a:t>
            </a:r>
          </a:p>
        </p:txBody>
      </p:sp>
    </p:spTree>
    <p:extLst>
      <p:ext uri="{BB962C8B-B14F-4D97-AF65-F5344CB8AC3E}">
        <p14:creationId xmlns:p14="http://schemas.microsoft.com/office/powerpoint/2010/main" val="178283019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5800" y="-7219"/>
            <a:ext cx="10877550" cy="1270262"/>
          </a:xfrm>
        </p:spPr>
        <p:txBody>
          <a:bodyPr/>
          <a:lstStyle/>
          <a:p>
            <a:r>
              <a:rPr lang="da" b="1" dirty="1"/>
              <a:t>Fokusområder i Sensum Bosted Løsningen</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26</a:t>
            </a:fld>
            <a:endParaRPr lang="da"/>
          </a:p>
        </p:txBody>
      </p:sp>
      <p:sp>
        <p:nvSpPr>
          <p:cNvPr id="5" name="Pladsholder til indhold 4"/>
          <p:cNvSpPr>
            <a:spLocks noGrp="1"/>
          </p:cNvSpPr>
          <p:nvPr>
            <p:ph idx="1"/>
          </p:nvPr>
        </p:nvSpPr>
        <p:spPr>
          <a:xfrm>
            <a:off x="684000" y="1279754"/>
            <a:ext cx="9023832" cy="4457700"/>
          </a:xfrm>
        </p:spPr>
        <p:txBody>
          <a:bodyPr/>
          <a:lstStyle/>
          <a:p>
            <a:r>
              <a:rPr lang="da" sz="2000" b="1" dirty="1"/>
              <a:t>Plan</a:t>
            </a:r>
            <a:br>
              <a:rPr lang="da" sz="2000" dirty="1"/>
            </a:br>
            <a:r>
              <a:rPr lang="da" sz="2000" dirty="1"/>
              <a:t>Faglig metode, relevante faner, relevante felter, relevante hjælpetekster (Evt. delt plan med myndighed)</a:t>
            </a:r>
          </a:p>
          <a:p>
            <a:r>
              <a:rPr lang="da" sz="2000" b="1" dirty="1"/>
              <a:t>Mål</a:t>
            </a:r>
            <a:br>
              <a:rPr lang="da" sz="2000" dirty="1"/>
            </a:br>
            <a:r>
              <a:rPr lang="da" sz="2000" dirty="1"/>
              <a:t>Mål Skabelon, Hvor mange mål?, Konkretisering af mål, Status og opfølgning på mål, Indikator? </a:t>
            </a:r>
          </a:p>
          <a:p>
            <a:r>
              <a:rPr lang="da" sz="2000" b="1" dirty="1"/>
              <a:t>Delmål</a:t>
            </a:r>
            <a:br>
              <a:rPr lang="da" sz="2000" dirty="1"/>
            </a:br>
            <a:r>
              <a:rPr lang="da" sz="2000" dirty="1"/>
              <a:t>Delmåls skabelon, Hvor mange delmål, Konkretisering af delmål, Status og opfølgning på delmål, Indikator?</a:t>
            </a:r>
          </a:p>
          <a:p>
            <a:r>
              <a:rPr lang="da" sz="2000" b="1" dirty="1"/>
              <a:t>Dagbog</a:t>
            </a:r>
            <a:br>
              <a:rPr lang="da" sz="2000" dirty="1"/>
            </a:br>
            <a:r>
              <a:rPr lang="da" sz="2000" dirty="1"/>
              <a:t>Dagbog eller dagbog på delmål?</a:t>
            </a:r>
            <a:br>
              <a:rPr lang="da" sz="2000" dirty="1"/>
            </a:br>
            <a:r>
              <a:rPr lang="da" sz="2000" dirty="1"/>
              <a:t>Kommunikation eller dokumentation?</a:t>
            </a:r>
            <a:br>
              <a:rPr lang="da" sz="2000" dirty="1"/>
            </a:br>
            <a:r>
              <a:rPr lang="da" sz="2000" dirty="1"/>
              <a:t>Skabelon for dagbog</a:t>
            </a:r>
            <a:br>
              <a:rPr lang="da" sz="2000" dirty="1"/>
            </a:br>
            <a:r>
              <a:rPr lang="da" sz="2000" dirty="1"/>
              <a:t>Kontekst</a:t>
            </a:r>
            <a:br>
              <a:rPr lang="da" sz="2000" dirty="1"/>
            </a:br>
            <a:r>
              <a:rPr lang="da" sz="2000" dirty="1"/>
              <a:t>Typer med hjælpetekster</a:t>
            </a:r>
            <a:br>
              <a:rPr lang="da" sz="2000" dirty="1"/>
            </a:br>
            <a:r>
              <a:rPr lang="da" sz="2000" dirty="1"/>
              <a:t>Indikator?</a:t>
            </a:r>
          </a:p>
          <a:p>
            <a:pPr marL="0" indent="0">
              <a:buNone/>
            </a:pPr>
            <a:endParaRPr lang="da"/>
          </a:p>
        </p:txBody>
      </p:sp>
      <p:sp>
        <p:nvSpPr>
          <p:cNvPr id="7" name="Højre klammeparentes 6"/>
          <p:cNvSpPr/>
          <p:nvPr/>
        </p:nvSpPr>
        <p:spPr>
          <a:xfrm>
            <a:off x="9474660" y="1279754"/>
            <a:ext cx="371472" cy="5245590"/>
          </a:xfrm>
          <a:prstGeom prst="rightBrace">
            <a:avLst>
              <a:gd name="adj1" fmla="val 8333"/>
              <a:gd name="adj2" fmla="val 49800"/>
            </a:avLst>
          </a:prstGeom>
          <a:ln w="34925"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
          </a:p>
        </p:txBody>
      </p:sp>
      <p:graphicFrame>
        <p:nvGraphicFramePr>
          <p:cNvPr id="8" name="Diagram 7"/>
          <p:cNvGraphicFramePr/>
          <p:nvPr>
            <p:extLst>
              <p:ext uri="{D42A27DB-BD31-4B8C-83A1-F6EECF244321}">
                <p14:modId xmlns:p14="http://schemas.microsoft.com/office/powerpoint/2010/main" val="4041558546"/>
              </p:ext>
            </p:extLst>
          </p:nvPr>
        </p:nvGraphicFramePr>
        <p:xfrm>
          <a:off x="10088120" y="2520473"/>
          <a:ext cx="2016224" cy="277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632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 calcmode="lin" valueType="num">
                                      <p:cBhvr>
                                        <p:cTn id="11" dur="750" fill="hold"/>
                                        <p:tgtEl>
                                          <p:spTgt spid="8">
                                            <p:bg/>
                                          </p:spTgt>
                                        </p:tgtEl>
                                        <p:attrNameLst>
                                          <p:attrName>ppt_w</p:attrName>
                                        </p:attrNameLst>
                                      </p:cBhvr>
                                      <p:tavLst>
                                        <p:tav tm="0">
                                          <p:val>
                                            <p:fltVal val="0"/>
                                          </p:val>
                                        </p:tav>
                                        <p:tav tm="100000">
                                          <p:val>
                                            <p:strVal val="#ppt_w"/>
                                          </p:val>
                                        </p:tav>
                                      </p:tavLst>
                                    </p:anim>
                                    <p:anim calcmode="lin" valueType="num">
                                      <p:cBhvr>
                                        <p:cTn id="12" dur="750" fill="hold"/>
                                        <p:tgtEl>
                                          <p:spTgt spid="8">
                                            <p:bg/>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build="whole"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0" name="Text Placeholder 19"/>
          <p:cNvSpPr>
            <a:spLocks noGrp="1"/>
          </p:cNvSpPr>
          <p:nvPr>
            <p:ph type="body" sz="half" idx="2"/>
          </p:nvPr>
        </p:nvSpPr>
        <p:spPr>
          <a:xfrm>
            <a:off x="119336" y="1395612"/>
            <a:ext cx="3888432" cy="3926066"/>
          </a:xfrm>
        </p:spPr>
        <p:txBody>
          <a:bodyPr/>
          <a:lstStyle/>
          <a:p>
            <a:pPr marL="571500" indent="-571500">
              <a:buFont typeface="Arial" panose="020b0604020202020204" pitchFamily="34" charset="0"/>
              <a:buChar char="•"/>
            </a:pPr>
            <a:r>
              <a:rPr lang="da" sz="3200" dirty="1">
                <a:ea typeface="Verdana" panose="020b0604030504040204" pitchFamily="34" charset="0"/>
                <a:cs typeface="Verdana" panose="020b0604030504040204" pitchFamily="34" charset="0"/>
              </a:rPr>
              <a:t>Fælles sprog</a:t>
            </a:r>
          </a:p>
          <a:p>
            <a:pPr marL="571500" indent="-571500">
              <a:buFont typeface="Arial" panose="020b0604020202020204" pitchFamily="34" charset="0"/>
              <a:buChar char="•"/>
            </a:pPr>
            <a:r>
              <a:rPr lang="da" sz="3200" dirty="1">
                <a:ea typeface="Verdana" panose="020b0604030504040204" pitchFamily="34" charset="0"/>
                <a:cs typeface="Verdana" panose="020b0604030504040204" pitchFamily="34" charset="0"/>
              </a:rPr>
              <a:t>Systematisk </a:t>
            </a:r>
            <a:br>
              <a:rPr lang="da" sz="3200" dirty="1">
                <a:ea typeface="Verdana" panose="020b0604030504040204" pitchFamily="34" charset="0"/>
                <a:cs typeface="Verdana" panose="020b0604030504040204" pitchFamily="34" charset="0"/>
              </a:rPr>
            </a:br>
            <a:r>
              <a:rPr lang="da" sz="3200" dirty="1">
                <a:ea typeface="Verdana" panose="020b0604030504040204" pitchFamily="34" charset="0"/>
                <a:cs typeface="Verdana" panose="020b0604030504040204" pitchFamily="34" charset="0"/>
              </a:rPr>
              <a:t>resultat dokumentation</a:t>
            </a:r>
          </a:p>
          <a:p>
            <a:pPr marL="571500" indent="-571500">
              <a:buFont typeface="Arial" panose="020b0604020202020204" pitchFamily="34" charset="0"/>
              <a:buChar char="•"/>
            </a:pPr>
            <a:r>
              <a:rPr lang="da" sz="3200" dirty="1">
                <a:ea typeface="Verdana" panose="020b0604030504040204" pitchFamily="34" charset="0"/>
                <a:cs typeface="Verdana" panose="020b0604030504040204" pitchFamily="34" charset="0"/>
              </a:rPr>
              <a:t>Aggregeret resultat</a:t>
            </a:r>
          </a:p>
          <a:p>
            <a:pPr marL="571500" indent="-571500">
              <a:buFont typeface="Arial" panose="020b0604020202020204" pitchFamily="34" charset="0"/>
              <a:buChar char="•"/>
            </a:pPr>
            <a:r>
              <a:rPr lang="da" sz="3200" dirty="1">
                <a:ea typeface="Verdana" panose="020b0604030504040204" pitchFamily="34" charset="0"/>
                <a:cs typeface="Verdana" panose="020b0604030504040204" pitchFamily="34" charset="0"/>
              </a:rPr>
              <a:t>Overblik til handling</a:t>
            </a:r>
          </a:p>
        </p:txBody>
      </p:sp>
      <p:sp>
        <p:nvSpPr>
          <p:cNvPr id="5" name="Footer Placeholder 4"/>
          <p:cNvSpPr>
            <a:spLocks noGrp="1"/>
          </p:cNvSpPr>
          <p:nvPr>
            <p:ph type="ftr" sz="quarter" idx="10"/>
          </p:nvPr>
        </p:nvSpPr>
        <p:spPr/>
        <p:txBody>
          <a:bodyPr/>
          <a:lstStyle/>
          <a:p>
            <a:r>
              <a:rPr lang="da" dirty="1"/>
              <a:t>© EG A/S</a:t>
            </a:r>
          </a:p>
        </p:txBody>
      </p:sp>
      <p:sp>
        <p:nvSpPr>
          <p:cNvPr id="6" name="Slide Number Placeholder 5"/>
          <p:cNvSpPr>
            <a:spLocks noGrp="1"/>
          </p:cNvSpPr>
          <p:nvPr>
            <p:ph type="sldNum" sz="quarter" idx="11"/>
          </p:nvPr>
        </p:nvSpPr>
        <p:spPr/>
        <p:txBody>
          <a:bodyPr/>
          <a:lstStyle/>
          <a:p>
            <a:fld id="{E31375A4-56A4-47D6-9801-1991572033F7}" type="slidenum">
              <a:rPr lang="da" smtClean="0"/>
              <a:t>27</a:t>
            </a:fld>
            <a:endParaRPr lang="da"/>
          </a:p>
        </p:txBody>
      </p:sp>
      <p:pic>
        <p:nvPicPr>
          <p:cNvPr id="9" name="Picture 2"/>
          <p:cNvPicPr>
            <a:picLocks noChangeAspect="1" noChangeArrowheads="1"/>
          </p:cNvPicPr>
          <p:nvPr/>
        </p:nvPicPr>
        <p:blipFill>
          <a:blip r:embed="rId2"/>
          <a:srcRect/>
          <a:stretch>
            <a:fillRect/>
          </a:stretch>
        </p:blipFill>
        <p:spPr>
          <a:xfrm>
            <a:off x="4257948" y="473731"/>
            <a:ext cx="7344816" cy="6048672"/>
          </a:xfrm>
          <a:prstGeom prst="rect"/>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237659" y="473731"/>
            <a:ext cx="3356471" cy="366126"/>
          </a:xfrm>
          <a:prstGeom prst="rect"/>
        </p:spPr>
        <p:txBody>
          <a:bodyPr wrap="none">
            <a:spAutoFit/>
          </a:bodyPr>
          <a:lstStyle/>
          <a:p>
            <a:r>
              <a:rPr lang="da" dirty="1">
                <a:solidFill>
                  <a:hslClr hue="0" sat="0" lum="100000"/>
                </a:solidFill>
              </a:rPr>
              <a:t>- en sammenhængende indsats</a:t>
            </a:r>
          </a:p>
        </p:txBody>
      </p:sp>
    </p:spTree>
    <p:extLst>
      <p:ext uri="{BB962C8B-B14F-4D97-AF65-F5344CB8AC3E}">
        <p14:creationId xmlns:p14="http://schemas.microsoft.com/office/powerpoint/2010/main" val="34378248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0" name="Text Placeholder 19"/>
          <p:cNvSpPr>
            <a:spLocks noGrp="1"/>
          </p:cNvSpPr>
          <p:nvPr>
            <p:ph type="body" sz="half" idx="2"/>
          </p:nvPr>
        </p:nvSpPr>
        <p:spPr>
          <a:xfrm>
            <a:off x="335360" y="260648"/>
            <a:ext cx="3384376" cy="6855073"/>
          </a:xfrm>
        </p:spPr>
        <p:txBody>
          <a:bodyPr/>
          <a:lstStyle/>
          <a:p>
            <a:r>
              <a:rPr lang="da" sz="2800" dirty="1">
                <a:ea typeface="Verdana" panose="020b0604030504040204" pitchFamily="34" charset="0"/>
                <a:cs typeface="Verdana" panose="020b0604030504040204" pitchFamily="34" charset="0"/>
              </a:rPr>
              <a:t>Indikator</a:t>
            </a:r>
          </a:p>
          <a:p>
            <a:pPr marL="457200" indent="-457200">
              <a:buFont typeface="Wingdings" panose="05000000000000000000" pitchFamily="2" charset="2"/>
              <a:buChar char="§"/>
            </a:pPr>
            <a:r>
              <a:rPr lang="da" sz="1800" dirty="1"/>
              <a:t>Systematisk registrering og dokumentation af indsatsen </a:t>
            </a:r>
          </a:p>
          <a:p>
            <a:pPr marL="457200" indent="-457200">
              <a:buFont typeface="Wingdings" panose="05000000000000000000" pitchFamily="2" charset="2"/>
              <a:buChar char="§"/>
            </a:pPr>
            <a:r>
              <a:rPr lang="da" sz="1800" dirty="1"/>
              <a:t>Faglig sparring med kolleger om indsatsen </a:t>
            </a:r>
          </a:p>
          <a:p>
            <a:pPr marL="457200" indent="-457200">
              <a:buFont typeface="Wingdings" panose="05000000000000000000" pitchFamily="2" charset="2"/>
              <a:buChar char="§"/>
            </a:pPr>
            <a:r>
              <a:rPr lang="da" sz="1800" dirty="1"/>
              <a:t>Helhedsorienteret indsats til gavn for borgerne</a:t>
            </a:r>
          </a:p>
          <a:p>
            <a:endParaRPr lang="da"/>
          </a:p>
          <a:p>
            <a:r>
              <a:rPr lang="da" sz="2800" dirty="1"/>
              <a:t>Understøtter</a:t>
            </a:r>
          </a:p>
          <a:p>
            <a:pPr marL="342900" indent="-342900">
              <a:buFont typeface="Wingdings" panose="05000000000000000000" pitchFamily="2" charset="2"/>
              <a:buChar char="§"/>
            </a:pPr>
            <a:r>
              <a:rPr lang="da" sz="1800" dirty="1"/>
              <a:t>FKO, Faglige Kvalitets Oplysninger </a:t>
            </a:r>
          </a:p>
          <a:p>
            <a:pPr marL="342900" indent="-342900">
              <a:buFont typeface="Wingdings" panose="05000000000000000000" pitchFamily="2" charset="2"/>
              <a:buChar char="§"/>
            </a:pPr>
            <a:r>
              <a:rPr lang="da" sz="1800" dirty="1"/>
              <a:t>Voksenudredningsmetoden </a:t>
            </a:r>
          </a:p>
          <a:p>
            <a:pPr marL="342900" indent="-342900">
              <a:buFont typeface="Wingdings" panose="05000000000000000000" pitchFamily="2" charset="2"/>
              <a:buChar char="§"/>
            </a:pPr>
            <a:r>
              <a:rPr lang="da" sz="1800" dirty="1"/>
              <a:t>ICS </a:t>
            </a:r>
          </a:p>
          <a:p>
            <a:pPr marL="342900" indent="-342900">
              <a:buFont typeface="Wingdings" panose="05000000000000000000" pitchFamily="2" charset="2"/>
              <a:buChar char="§"/>
            </a:pPr>
            <a:r>
              <a:rPr lang="da" sz="1800" dirty="1"/>
              <a:t>FSIII</a:t>
            </a:r>
          </a:p>
          <a:p>
            <a:pPr marL="342900" indent="-342900">
              <a:buFont typeface="Wingdings" panose="05000000000000000000" pitchFamily="2" charset="2"/>
              <a:buChar char="§"/>
            </a:pPr>
            <a:r>
              <a:rPr lang="da" sz="1800" dirty="1"/>
              <a:t>Kvalitetsmodeller </a:t>
            </a:r>
          </a:p>
          <a:p>
            <a:pPr marL="342900" indent="-342900">
              <a:buFont typeface="Wingdings" panose="05000000000000000000" pitchFamily="2" charset="2"/>
              <a:buChar char="§"/>
            </a:pPr>
            <a:r>
              <a:rPr lang="da" sz="1800" dirty="1"/>
              <a:t>Risikovurdering</a:t>
            </a:r>
          </a:p>
          <a:p>
            <a:pPr marL="342900" indent="-342900">
              <a:buFont typeface="Wingdings" panose="05000000000000000000" pitchFamily="2" charset="2"/>
              <a:buChar char="§"/>
            </a:pPr>
            <a:r>
              <a:rPr lang="da" sz="1800" dirty="1"/>
              <a:t>Trivselsindekset WHO 5</a:t>
            </a:r>
          </a:p>
          <a:p>
            <a:pPr marL="342900" indent="-342900">
              <a:buFont typeface="Wingdings" panose="05000000000000000000" pitchFamily="2" charset="2"/>
              <a:buChar char="§"/>
            </a:pPr>
            <a:r>
              <a:rPr lang="da" sz="1800" dirty="1"/>
              <a:t>KRAP-skemaer</a:t>
            </a:r>
          </a:p>
          <a:p>
            <a:pPr algn="ctr"/>
            <a:endParaRPr lang="da" sz="2800">
              <a:ea typeface="Verdana" panose="020b0604030504040204" pitchFamily="34" charset="0"/>
              <a:cs typeface="Verdana" panose="020b0604030504040204" pitchFamily="34" charset="0"/>
            </a:endParaRPr>
          </a:p>
        </p:txBody>
      </p:sp>
      <p:sp>
        <p:nvSpPr>
          <p:cNvPr id="5" name="Footer Placeholder 4"/>
          <p:cNvSpPr>
            <a:spLocks noGrp="1"/>
          </p:cNvSpPr>
          <p:nvPr>
            <p:ph type="ftr" sz="quarter" idx="10"/>
          </p:nvPr>
        </p:nvSpPr>
        <p:spPr/>
        <p:txBody>
          <a:bodyPr/>
          <a:lstStyle/>
          <a:p>
            <a:r>
              <a:rPr lang="da" dirty="1"/>
              <a:t>© EG A/S</a:t>
            </a:r>
          </a:p>
        </p:txBody>
      </p:sp>
      <p:sp>
        <p:nvSpPr>
          <p:cNvPr id="6" name="Slide Number Placeholder 5"/>
          <p:cNvSpPr>
            <a:spLocks noGrp="1"/>
          </p:cNvSpPr>
          <p:nvPr>
            <p:ph type="sldNum" sz="quarter" idx="11"/>
          </p:nvPr>
        </p:nvSpPr>
        <p:spPr/>
        <p:txBody>
          <a:bodyPr/>
          <a:lstStyle/>
          <a:p>
            <a:fld id="{E31375A4-56A4-47D6-9801-1991572033F7}" type="slidenum">
              <a:rPr lang="da" smtClean="0"/>
              <a:t>28</a:t>
            </a:fld>
            <a:endParaRPr lang="da"/>
          </a:p>
        </p:txBody>
      </p:sp>
      <p:pic>
        <p:nvPicPr>
          <p:cNvPr id="7" name="Billede 6"/>
          <p:cNvPicPr>
            <a:picLocks noChangeAspect="1"/>
          </p:cNvPicPr>
          <p:nvPr/>
        </p:nvPicPr>
        <p:blipFill>
          <a:blip r:embed="rId2"/>
          <a:srcRect/>
          <a:stretch>
            <a:fillRect/>
          </a:stretch>
        </p:blipFill>
        <p:spPr>
          <a:xfrm>
            <a:off x="5375920" y="404664"/>
            <a:ext cx="5040560" cy="3270255"/>
          </a:xfrm>
          <a:prstGeom prst="rect"/>
        </p:spPr>
      </p:pic>
      <p:pic>
        <p:nvPicPr>
          <p:cNvPr id="8" name="Billede 7"/>
          <p:cNvPicPr>
            <a:picLocks noChangeAspect="1"/>
          </p:cNvPicPr>
          <p:nvPr/>
        </p:nvPicPr>
        <p:blipFill>
          <a:blip r:embed="rId3"/>
          <a:srcRect/>
          <a:stretch>
            <a:fillRect/>
          </a:stretch>
        </p:blipFill>
        <p:spPr>
          <a:xfrm>
            <a:off x="8256240" y="4005064"/>
            <a:ext cx="3776096" cy="2715776"/>
          </a:xfrm>
          <a:prstGeom prst="rect"/>
        </p:spPr>
      </p:pic>
      <p:pic>
        <p:nvPicPr>
          <p:cNvPr id="2" name="Billede 1"/>
          <p:cNvPicPr>
            <a:picLocks noChangeAspect="1"/>
          </p:cNvPicPr>
          <p:nvPr/>
        </p:nvPicPr>
        <p:blipFill>
          <a:blip r:embed="rId4"/>
          <a:srcRect/>
          <a:stretch>
            <a:fillRect/>
          </a:stretch>
        </p:blipFill>
        <p:spPr>
          <a:xfrm>
            <a:off x="4079776" y="4005064"/>
            <a:ext cx="4136374" cy="1317934"/>
          </a:xfrm>
          <a:prstGeom prst="rect"/>
        </p:spPr>
      </p:pic>
      <p:pic>
        <p:nvPicPr>
          <p:cNvPr id="3" name="Billede 2"/>
          <p:cNvPicPr>
            <a:picLocks noChangeAspect="1"/>
          </p:cNvPicPr>
          <p:nvPr/>
        </p:nvPicPr>
        <p:blipFill>
          <a:blip r:embed="rId5"/>
          <a:srcRect/>
          <a:stretch>
            <a:fillRect/>
          </a:stretch>
        </p:blipFill>
        <p:spPr>
          <a:xfrm>
            <a:off x="4079776" y="5362952"/>
            <a:ext cx="4136374" cy="1357888"/>
          </a:xfrm>
          <a:prstGeom prst="rect"/>
        </p:spPr>
      </p:pic>
    </p:spTree>
    <p:extLst>
      <p:ext uri="{BB962C8B-B14F-4D97-AF65-F5344CB8AC3E}">
        <p14:creationId xmlns:p14="http://schemas.microsoft.com/office/powerpoint/2010/main" val="3413974717"/>
      </p:ext>
    </p:extLst>
  </p:cSld>
  <p:clrMapOvr>
    <a:masterClrMapping/>
  </p:clrMapOvr>
  <p:transition spd="fast">
    <p:wipe dir="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dirty="1"/>
              <a:t>Faglig kvalitets oplysning - FKO</a:t>
            </a:r>
            <a:endParaRPr lang="da"/>
          </a:p>
        </p:txBody>
      </p:sp>
      <p:sp>
        <p:nvSpPr>
          <p:cNvPr id="4" name="Pladsholder til sidefod 3"/>
          <p:cNvSpPr>
            <a:spLocks noGrp="1"/>
          </p:cNvSpPr>
          <p:nvPr>
            <p:ph type="ftr" sz="quarter" idx="3"/>
          </p:nvPr>
        </p:nvSpPr>
        <p:spPr/>
        <p:txBody>
          <a:bodyPr/>
          <a:lstStyle/>
          <a:p>
            <a:r>
              <a:rPr lang="da" dirty="1"/>
              <a:t>© EG A/S</a:t>
            </a:r>
          </a:p>
        </p:txBody>
      </p:sp>
      <p:sp>
        <p:nvSpPr>
          <p:cNvPr id="5" name="Pladsholder til slidenummer 4"/>
          <p:cNvSpPr>
            <a:spLocks noGrp="1"/>
          </p:cNvSpPr>
          <p:nvPr>
            <p:ph type="sldNum" sz="quarter" idx="4"/>
          </p:nvPr>
        </p:nvSpPr>
        <p:spPr/>
        <p:txBody>
          <a:bodyPr/>
          <a:lstStyle/>
          <a:p>
            <a:fld id="{E31375A4-56A4-47D6-9801-1991572033F7}" type="slidenum">
              <a:rPr lang="da" smtClean="0"/>
              <a:t>29</a:t>
            </a:fld>
            <a:endParaRPr lang="da"/>
          </a:p>
        </p:txBody>
      </p:sp>
      <p:pic>
        <p:nvPicPr>
          <p:cNvPr id="6" name="Pladsholder til indhold 5"/>
          <p:cNvPicPr>
            <a:picLocks noGrp="1" noChangeAspect="1"/>
          </p:cNvPicPr>
          <p:nvPr>
            <p:ph idx="1"/>
          </p:nvPr>
        </p:nvPicPr>
        <p:blipFill>
          <a:blip r:embed="rId2"/>
          <a:srcRect/>
          <a:stretch>
            <a:fillRect/>
          </a:stretch>
        </p:blipFill>
        <p:spPr>
          <a:xfrm>
            <a:off x="684213" y="1772817"/>
            <a:ext cx="10877550" cy="4536504"/>
          </a:xfrm>
          <a:prstGeom prst="rect"/>
        </p:spPr>
      </p:pic>
    </p:spTree>
    <p:extLst>
      <p:ext uri="{BB962C8B-B14F-4D97-AF65-F5344CB8AC3E}">
        <p14:creationId xmlns:p14="http://schemas.microsoft.com/office/powerpoint/2010/main" val="538508294"/>
      </p:ext>
    </p:extLst>
  </p:cSld>
  <p:clrMapOvr>
    <a:masterClrMapping/>
  </p:clrMapOvr>
  <p:transition spd="fast">
    <p:push dir="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5800" y="-99392"/>
            <a:ext cx="10877550" cy="1270262"/>
          </a:xfrm>
        </p:spPr>
        <p:txBody>
          <a:bodyPr/>
          <a:lstStyle/>
          <a:p>
            <a:r>
              <a:rPr lang="da" b="1" dirty="1"/>
              <a:t>Det er svært at lave en fælles strategi</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3</a:t>
            </a:fld>
            <a:endParaRPr lang="da"/>
          </a:p>
        </p:txBody>
      </p:sp>
      <p:pic>
        <p:nvPicPr>
          <p:cNvPr id="6" name="Pladsholder til indhold 5"/>
          <p:cNvPicPr>
            <a:picLocks noGrp="1" noChangeAspect="1"/>
          </p:cNvPicPr>
          <p:nvPr>
            <p:ph idx="1"/>
          </p:nvPr>
        </p:nvPicPr>
        <p:blipFill>
          <a:blip r:embed="rId2"/>
          <a:srcRect/>
          <a:stretch>
            <a:fillRect/>
          </a:stretch>
        </p:blipFill>
        <p:spPr>
          <a:xfrm>
            <a:off x="1487488" y="1707040"/>
            <a:ext cx="9001001" cy="4471392"/>
          </a:xfrm>
        </p:spPr>
      </p:pic>
    </p:spTree>
    <p:extLst>
      <p:ext uri="{BB962C8B-B14F-4D97-AF65-F5344CB8AC3E}">
        <p14:creationId xmlns:p14="http://schemas.microsoft.com/office/powerpoint/2010/main" val="4099688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685800" y="329938"/>
            <a:ext cx="10877550" cy="950222"/>
          </a:xfrm>
        </p:spPr>
        <p:txBody>
          <a:bodyPr/>
          <a:lstStyle/>
          <a:p>
            <a:r>
              <a:rPr lang="da" dirty="1"/>
              <a:t>Faglig kvalitets oplysning - FKO</a:t>
            </a:r>
          </a:p>
        </p:txBody>
      </p:sp>
      <p:sp>
        <p:nvSpPr>
          <p:cNvPr id="3" name="Footer Placeholder 2"/>
          <p:cNvSpPr>
            <a:spLocks noGrp="1"/>
          </p:cNvSpPr>
          <p:nvPr>
            <p:ph type="ftr" sz="quarter" idx="54"/>
          </p:nvPr>
        </p:nvSpPr>
        <p:spPr/>
        <p:txBody>
          <a:bodyPr/>
          <a:lstStyle/>
          <a:p>
            <a:r>
              <a:rPr lang="da" dirty="1"/>
              <a:t>© EG A/S</a:t>
            </a:r>
          </a:p>
        </p:txBody>
      </p:sp>
      <p:sp>
        <p:nvSpPr>
          <p:cNvPr id="4" name="Slide Number Placeholder 3"/>
          <p:cNvSpPr>
            <a:spLocks noGrp="1"/>
          </p:cNvSpPr>
          <p:nvPr>
            <p:ph type="sldNum" sz="quarter" idx="55"/>
          </p:nvPr>
        </p:nvSpPr>
        <p:spPr/>
        <p:txBody>
          <a:bodyPr/>
          <a:lstStyle/>
          <a:p>
            <a:fld id="{E31375A4-56A4-47D6-9801-1991572033F7}" type="slidenum">
              <a:rPr lang="da" smtClean="0"/>
              <a:t>30</a:t>
            </a:fld>
            <a:endParaRPr lang="da"/>
          </a:p>
        </p:txBody>
      </p:sp>
      <p:pic>
        <p:nvPicPr>
          <p:cNvPr id="6" name="Picture 2"/>
          <p:cNvPicPr>
            <a:picLocks noGrp="1" noChangeAspect="1" noChangeArrowheads="1"/>
          </p:cNvPicPr>
          <p:nvPr>
            <p:ph idx="1"/>
          </p:nvPr>
        </p:nvPicPr>
        <p:blipFill>
          <a:blip r:embed="rId2"/>
          <a:srcRect/>
          <a:stretch>
            <a:fillRect/>
          </a:stretch>
        </p:blipFill>
        <p:spPr>
          <a:xfrm>
            <a:off x="685800" y="1340768"/>
            <a:ext cx="10797183" cy="4413251"/>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545354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
          </a:p>
        </p:txBody>
      </p:sp>
      <p:sp>
        <p:nvSpPr>
          <p:cNvPr id="3" name="Footer Placeholder 2"/>
          <p:cNvSpPr>
            <a:spLocks noGrp="1"/>
          </p:cNvSpPr>
          <p:nvPr>
            <p:ph type="ftr" sz="quarter" idx="54"/>
          </p:nvPr>
        </p:nvSpPr>
        <p:spPr/>
        <p:txBody>
          <a:bodyPr/>
          <a:lstStyle/>
          <a:p>
            <a:r>
              <a:rPr lang="da" dirty="1"/>
              <a:t>© EG A/S</a:t>
            </a:r>
          </a:p>
        </p:txBody>
      </p:sp>
      <p:sp>
        <p:nvSpPr>
          <p:cNvPr id="4" name="Slide Number Placeholder 3"/>
          <p:cNvSpPr>
            <a:spLocks noGrp="1"/>
          </p:cNvSpPr>
          <p:nvPr>
            <p:ph type="sldNum" sz="quarter" idx="55"/>
          </p:nvPr>
        </p:nvSpPr>
        <p:spPr/>
        <p:txBody>
          <a:bodyPr/>
          <a:lstStyle/>
          <a:p>
            <a:fld id="{E31375A4-56A4-47D6-9801-1991572033F7}" type="slidenum">
              <a:rPr lang="da" smtClean="0"/>
              <a:t>31</a:t>
            </a:fld>
            <a:endParaRPr lang="da"/>
          </a:p>
        </p:txBody>
      </p:sp>
      <p:pic>
        <p:nvPicPr>
          <p:cNvPr id="8" name="Content Placeholder 7"/>
          <p:cNvPicPr>
            <a:picLocks noGrp="1" noChangeAspect="1"/>
          </p:cNvPicPr>
          <p:nvPr>
            <p:ph idx="1"/>
          </p:nvPr>
        </p:nvPicPr>
        <p:blipFill>
          <a:blip r:embed="rId2"/>
          <a:srcRect/>
          <a:stretch>
            <a:fillRect/>
          </a:stretch>
        </p:blipFill>
        <p:spPr>
          <a:xfrm>
            <a:off x="684108" y="329938"/>
            <a:ext cx="10879241" cy="5842262"/>
          </a:xfrm>
          <a:prstGeom prst="rect"/>
        </p:spPr>
      </p:pic>
    </p:spTree>
    <p:extLst>
      <p:ext uri="{BB962C8B-B14F-4D97-AF65-F5344CB8AC3E}">
        <p14:creationId xmlns:p14="http://schemas.microsoft.com/office/powerpoint/2010/main" val="347213926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 b="1" dirty="1"/>
              <a:t>Hvor vigtig er det at have en fælles strategi?</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32</a:t>
            </a:fld>
            <a:endParaRPr lang="da"/>
          </a:p>
        </p:txBody>
      </p:sp>
      <p:sp>
        <p:nvSpPr>
          <p:cNvPr id="6" name="Rektangel 5"/>
          <p:cNvSpPr/>
          <p:nvPr/>
        </p:nvSpPr>
        <p:spPr>
          <a:xfrm>
            <a:off x="3094721" y="3549372"/>
            <a:ext cx="5772168" cy="640720"/>
          </a:xfrm>
          <a:prstGeom prst="rect"/>
        </p:spPr>
        <p:txBody>
          <a:bodyPr wrap="square">
            <a:spAutoFit/>
          </a:bodyPr>
          <a:lstStyle/>
          <a:p>
            <a:r>
              <a:rPr lang="da" dirty="1">
                <a:hlinkClick r:id="rId2"/>
              </a:rPr>
              <a:t>https://www.youtube.com/watch?v=vtXKQOtNWPg</a:t>
            </a:r>
            <a:endParaRPr lang="da"/>
          </a:p>
          <a:p>
            <a:endParaRPr lang="da"/>
          </a:p>
        </p:txBody>
      </p:sp>
    </p:spTree>
    <p:extLst>
      <p:ext uri="{BB962C8B-B14F-4D97-AF65-F5344CB8AC3E}">
        <p14:creationId xmlns:p14="http://schemas.microsoft.com/office/powerpoint/2010/main" val="33830703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 sz="3600" dirty="1"/>
              <a:t>SAMFUNDSDESIGN.DK</a:t>
            </a:r>
            <a:br>
              <a:rPr lang="da" sz="3600" dirty="1"/>
            </a:br>
            <a:r>
              <a:rPr lang="da" sz="2000" dirty="1"/>
              <a:t>INSPIRATION TIL UDVIKLINGEN AF DET OFFENTLIGE DANMARK</a:t>
            </a:r>
            <a:endParaRPr lang="da"/>
          </a:p>
        </p:txBody>
      </p:sp>
      <p:sp>
        <p:nvSpPr>
          <p:cNvPr id="3" name="Footer Placeholder 2"/>
          <p:cNvSpPr>
            <a:spLocks noGrp="1"/>
          </p:cNvSpPr>
          <p:nvPr>
            <p:ph type="ftr" sz="quarter" idx="54"/>
          </p:nvPr>
        </p:nvSpPr>
        <p:spPr/>
        <p:txBody>
          <a:bodyPr/>
          <a:lstStyle/>
          <a:p>
            <a:r>
              <a:rPr lang="da" dirty="1"/>
              <a:t>© EG A/S</a:t>
            </a:r>
          </a:p>
        </p:txBody>
      </p:sp>
      <p:grpSp>
        <p:nvGrpSpPr>
          <p:cNvPr id="43" name="Group 42"/>
          <p:cNvGrpSpPr/>
          <p:nvPr/>
        </p:nvGrpSpPr>
        <p:grpSpPr>
          <a:xfrm>
            <a:off x="5880361" y="1604116"/>
            <a:ext cx="3650306" cy="3168357"/>
            <a:chOff x="4143676" y="-9889"/>
            <a:chExt cx="3882806" cy="2232248"/>
          </a:xfrm>
        </p:grpSpPr>
        <p:sp>
          <p:nvSpPr>
            <p:cNvPr id="44" name="Rounded Rectangle 43"/>
            <p:cNvSpPr/>
            <p:nvPr/>
          </p:nvSpPr>
          <p:spPr>
            <a:xfrm rot="16200000">
              <a:off x="4968955" y="-835168"/>
              <a:ext cx="2232248" cy="3882806"/>
            </a:xfrm>
            <a:prstGeom prst="roundRect">
              <a:avLst/>
            </a:prstGeom>
          </p:spPr>
          <p:style>
            <a:lnRef idx="0">
              <a:schemeClr val="lt1">
                <a:hueOff val="0"/>
                <a:satOff val="0"/>
                <a:lumOff val="0"/>
                <a:alphaOff val="0"/>
              </a:schemeClr>
            </a:lnRef>
            <a:fillRef idx="3">
              <a:schemeClr val="accent2">
                <a:shade val="80000"/>
                <a:hueOff val="172843"/>
                <a:satOff val="-15634"/>
                <a:lumOff val="33177"/>
                <a:alphaOff val="0"/>
              </a:schemeClr>
            </a:fillRef>
            <a:effectRef idx="3">
              <a:schemeClr val="accent2">
                <a:shade val="80000"/>
                <a:hueOff val="172843"/>
                <a:satOff val="-15634"/>
                <a:lumOff val="33177"/>
                <a:alphaOff val="0"/>
              </a:schemeClr>
            </a:effectRef>
            <a:fontRef idx="minor">
              <a:schemeClr val="lt1"/>
            </a:fontRef>
          </p:style>
        </p:sp>
        <p:sp>
          <p:nvSpPr>
            <p:cNvPr id="45" name="Rounded Rectangle 4"/>
            <p:cNvSpPr txBox="1"/>
            <p:nvPr/>
          </p:nvSpPr>
          <p:spPr>
            <a:xfrm>
              <a:off x="4252644" y="99080"/>
              <a:ext cx="3664868" cy="2014310"/>
            </a:xfrm>
            <a:prstGeom prst="rect"/>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da" sz="2000" dirty="1"/>
                <a:t>PORTALEN FOR DIG</a:t>
              </a:r>
              <a:endParaRPr lang="da" sz="2000" kern="1200"/>
            </a:p>
            <a:p>
              <a:pPr marL="285750" indent="-285750">
                <a:buFont typeface="Arial" panose="020b0604020202020204" pitchFamily="34" charset="0"/>
                <a:buChar char="•"/>
              </a:pPr>
              <a:r>
                <a:rPr lang="da" sz="1400" dirty="1"/>
                <a:t>Samfundsdesign.dk er målrettet offentlige beslutningstagere og fageksperter, der arbejder med bæredygtigt forvaltningsdesign, forstyrrende teknologier, samskabt velfærd, og dialogdreven forandring</a:t>
              </a:r>
            </a:p>
            <a:p>
              <a:pPr marL="285750" indent="-285750">
                <a:buFont typeface="Arial" panose="020b0604020202020204" pitchFamily="34" charset="0"/>
                <a:buChar char="•"/>
              </a:pPr>
              <a:r>
                <a:rPr lang="da" sz="1400" dirty="1"/>
                <a:t>Portalen er stedet hvor du løbende kan hente inspiration og få faglige input.   </a:t>
              </a:r>
            </a:p>
          </p:txBody>
        </p:sp>
      </p:grpSp>
      <p:grpSp>
        <p:nvGrpSpPr>
          <p:cNvPr id="46" name="Group 45"/>
          <p:cNvGrpSpPr/>
          <p:nvPr/>
        </p:nvGrpSpPr>
        <p:grpSpPr>
          <a:xfrm>
            <a:off x="2182399" y="1594968"/>
            <a:ext cx="3648661" cy="3168356"/>
            <a:chOff x="1" y="1"/>
            <a:chExt cx="8064896" cy="2232248"/>
          </a:xfrm>
        </p:grpSpPr>
        <p:sp>
          <p:nvSpPr>
            <p:cNvPr id="47" name="Rounded Rectangle 46"/>
            <p:cNvSpPr/>
            <p:nvPr/>
          </p:nvSpPr>
          <p:spPr>
            <a:xfrm rot="16200000">
              <a:off x="2916325" y="-2916323"/>
              <a:ext cx="2232248" cy="8064896"/>
            </a:xfrm>
            <a:prstGeom prst="roundRect">
              <a:avLst/>
            </a:prstGeom>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sp>
        <p:sp>
          <p:nvSpPr>
            <p:cNvPr id="48" name="Rounded Rectangle 4"/>
            <p:cNvSpPr txBox="1"/>
            <p:nvPr/>
          </p:nvSpPr>
          <p:spPr>
            <a:xfrm>
              <a:off x="108969" y="108968"/>
              <a:ext cx="7846958" cy="2014310"/>
            </a:xfrm>
            <a:prstGeom prst="rect"/>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da" sz="2000" kern="1200" dirty="1"/>
                <a:t>OM SAMFUNDSDESIGN.DK</a:t>
              </a:r>
            </a:p>
            <a:p>
              <a:pPr marL="285750" indent="-285750">
                <a:buFont typeface="Arial" panose="020b0604020202020204" pitchFamily="34" charset="0"/>
                <a:buChar char="•"/>
              </a:pPr>
              <a:r>
                <a:rPr lang="da" sz="1400" dirty="1"/>
                <a:t>Samfundsdesign.dk er en uafhængig fagportal, der tilbyder læserne viden, værktøjer og inspiration til arbejdet med udviklingen af Det offentlige Danmark med afsæt i arbejdet med implementering af den fællesoffentlige digitaliseringsstrategi</a:t>
              </a:r>
            </a:p>
            <a:p>
              <a:pPr marL="285750" indent="-285750">
                <a:buFont typeface="Arial" panose="020b0604020202020204" pitchFamily="34" charset="0"/>
                <a:buChar char="•"/>
              </a:pPr>
              <a:r>
                <a:rPr lang="da" sz="1400" dirty="1"/>
                <a:t>Dette sker i tæt samarbejde med videninstitutioner og teknologileverandører fra den offentlige og private sektor</a:t>
              </a:r>
            </a:p>
          </p:txBody>
        </p:sp>
      </p:grpSp>
      <p:grpSp>
        <p:nvGrpSpPr>
          <p:cNvPr id="11" name="Group 10"/>
          <p:cNvGrpSpPr/>
          <p:nvPr/>
        </p:nvGrpSpPr>
        <p:grpSpPr>
          <a:xfrm>
            <a:off x="2182399" y="4829145"/>
            <a:ext cx="7441993" cy="1631877"/>
            <a:chOff x="4178053" y="-83107"/>
            <a:chExt cx="3882806" cy="2232248"/>
          </a:xfrm>
        </p:grpSpPr>
        <p:sp>
          <p:nvSpPr>
            <p:cNvPr id="12" name="Rounded Rectangle 11"/>
            <p:cNvSpPr/>
            <p:nvPr/>
          </p:nvSpPr>
          <p:spPr>
            <a:xfrm rot="16200000">
              <a:off x="5003332" y="-908386"/>
              <a:ext cx="2232248" cy="3882806"/>
            </a:xfrm>
            <a:prstGeom prst="roundRect">
              <a:avLst/>
            </a:prstGeom>
          </p:spPr>
          <p:style>
            <a:lnRef idx="0">
              <a:schemeClr val="accent6"/>
            </a:lnRef>
            <a:fillRef idx="3">
              <a:schemeClr val="accent6"/>
            </a:fillRef>
            <a:effectRef idx="3">
              <a:schemeClr val="accent6"/>
            </a:effectRef>
            <a:fontRef idx="minor">
              <a:schemeClr val="lt1"/>
            </a:fontRef>
          </p:style>
          <p:txBody>
            <a:bodyPr/>
            <a:lstStyle/>
            <a:p>
              <a:endParaRPr lang="da"/>
            </a:p>
          </p:txBody>
        </p:sp>
        <p:sp>
          <p:nvSpPr>
            <p:cNvPr id="13" name="Rounded Rectangle 4"/>
            <p:cNvSpPr txBox="1"/>
            <p:nvPr/>
          </p:nvSpPr>
          <p:spPr>
            <a:xfrm>
              <a:off x="4287022" y="43552"/>
              <a:ext cx="3664868" cy="2014310"/>
            </a:xfrm>
            <a:prstGeom prst="rect"/>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da" sz="2000" kern="1200" dirty="1"/>
                <a:t>KOM MED FRA STARTEN</a:t>
              </a:r>
            </a:p>
            <a:p>
              <a:pPr marL="285750" indent="-285750">
                <a:buFont typeface="Arial" panose="020b0604020202020204" pitchFamily="34" charset="0"/>
                <a:buChar char="•"/>
              </a:pPr>
              <a:r>
                <a:rPr lang="da" sz="1200" dirty="1"/>
                <a:t>Samfundsdesign.dk lanceres af EG A/S i december 2016 og det ville glæde os at have dig med! Du skal blot skrive dig op her, så hører du fra os så snart portalen er i drift.</a:t>
              </a:r>
            </a:p>
            <a:p>
              <a:pPr marL="285750" indent="-285750">
                <a:buFont typeface="Arial" panose="020b0604020202020204" pitchFamily="34" charset="0"/>
                <a:buChar char="•"/>
              </a:pPr>
              <a:r>
                <a:rPr lang="da" sz="1200" dirty="1"/>
                <a:t>Eller tilmeld dig pr. mail ved at sende en mail til </a:t>
              </a:r>
              <a:r>
                <a:rPr lang="da" sz="1200" dirty="1">
                  <a:solidFill>
                    <a:hslClr hue="11760000" sat="100000" lum="47059"/>
                  </a:solidFill>
                  <a:hlinkClick r:id="rId2"/>
                </a:rPr>
                <a:t>Peroh@eg.dk</a:t>
              </a:r>
              <a:r>
                <a:rPr lang="da" sz="1200" dirty="1"/>
                <a:t> og skriv samfundsdesígn i emnefeltet.</a:t>
              </a:r>
            </a:p>
            <a:p>
              <a:pPr marL="285750" indent="-285750">
                <a:buFont typeface="Arial" panose="020b0604020202020204" pitchFamily="34" charset="0"/>
                <a:buChar char="•"/>
              </a:pPr>
              <a:endParaRPr lang="da" sz="1200"/>
            </a:p>
            <a:p>
              <a:r>
                <a:rPr lang="da" sz="1200" dirty="1"/>
                <a:t>          Navn:________________________________ 	E-mail:________________________________________</a:t>
              </a:r>
            </a:p>
          </p:txBody>
        </p:sp>
      </p:grpSp>
    </p:spTree>
    <p:extLst>
      <p:ext uri="{BB962C8B-B14F-4D97-AF65-F5344CB8AC3E}">
        <p14:creationId xmlns:p14="http://schemas.microsoft.com/office/powerpoint/2010/main" val="15111068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767408" y="-99392"/>
            <a:ext cx="10877550" cy="1270262"/>
          </a:xfrm>
        </p:spPr>
        <p:txBody>
          <a:bodyPr/>
          <a:lstStyle/>
          <a:p>
            <a:r>
              <a:rPr lang="da" b="1" dirty="1"/>
              <a:t>Tid til spørgsmål</a:t>
            </a:r>
          </a:p>
        </p:txBody>
      </p:sp>
      <p:sp>
        <p:nvSpPr>
          <p:cNvPr id="4" name="Pladsholder til sidefod 3"/>
          <p:cNvSpPr>
            <a:spLocks noGrp="1"/>
          </p:cNvSpPr>
          <p:nvPr>
            <p:ph type="ftr" sz="quarter" idx="3"/>
          </p:nvPr>
        </p:nvSpPr>
        <p:spPr/>
        <p:txBody>
          <a:bodyPr/>
          <a:lstStyle/>
          <a:p>
            <a:r>
              <a:rPr lang="da" dirty="1"/>
              <a:t>© EG A/S</a:t>
            </a:r>
          </a:p>
        </p:txBody>
      </p:sp>
      <p:sp>
        <p:nvSpPr>
          <p:cNvPr id="5" name="Pladsholder til slidenummer 4"/>
          <p:cNvSpPr>
            <a:spLocks noGrp="1"/>
          </p:cNvSpPr>
          <p:nvPr>
            <p:ph type="sldNum" sz="quarter" idx="4"/>
          </p:nvPr>
        </p:nvSpPr>
        <p:spPr/>
        <p:txBody>
          <a:bodyPr/>
          <a:lstStyle/>
          <a:p>
            <a:fld id="{E31375A4-56A4-47D6-9801-1991572033F7}" type="slidenum">
              <a:rPr lang="da" smtClean="0"/>
              <a:t>4</a:t>
            </a:fld>
            <a:endParaRPr lang="da"/>
          </a:p>
        </p:txBody>
      </p:sp>
      <p:pic>
        <p:nvPicPr>
          <p:cNvPr id="1026" name="Picture 2" descr="Spørgsmål og svar om guide, Faq om guideuddannelse, rejselederkursus, guideskole, billig guideuddannelse, om at være guide, job som guide, job i udlandet, guide i udlandet, guide i alanya, skiguide, charterguide, børneguide"/>
          <p:cNvPicPr>
            <a:picLocks noChangeAspect="1" noChangeArrowheads="1"/>
          </p:cNvPicPr>
          <p:nvPr/>
        </p:nvPicPr>
        <p:blipFill>
          <a:blip r:embed="rId2"/>
          <a:srcRect/>
          <a:stretch>
            <a:fillRect/>
          </a:stretch>
        </p:blipFill>
        <p:spPr>
          <a:xfrm>
            <a:off x="2857811" y="1484784"/>
            <a:ext cx="6696744" cy="4480711"/>
          </a:xfrm>
          <a:prstGeom prst="rect"/>
          <a:pattFill prst="pct5">
            <a:fgClr>
              <a:srgbClr val="FFFF00"/>
            </a:fgClr>
            <a:bgClr>
              <a:schemeClr val="bg1"/>
            </a:bgClr>
          </a:pattFill>
          <a:ln w="12700">
            <a:solidFill>
              <a:schemeClr val="accent1"/>
            </a:solidFill>
          </a:ln>
        </p:spPr>
      </p:pic>
      <p:sp>
        <p:nvSpPr>
          <p:cNvPr id="3" name="Rektangel 2"/>
          <p:cNvSpPr/>
          <p:nvPr/>
        </p:nvSpPr>
        <p:spPr>
          <a:xfrm>
            <a:off x="2855494" y="2755643"/>
            <a:ext cx="6710144" cy="1922161"/>
          </a:xfrm>
          <a:prstGeom prst="rect"/>
          <a:solidFill>
            <a:srgbClr val="FFFF00"/>
          </a:solidFill>
          <a:ln w="28575">
            <a:solidFill>
              <a:schemeClr val="accent1"/>
            </a:solidFill>
          </a:ln>
          <a:effectLst>
            <a:outerShdw blurRad="127000" dir="2700000" dist="88900" algn="tl" rotWithShape="0">
              <a:prstClr val="black">
                <a:alpha val="45000"/>
              </a:prstClr>
            </a:outerShdw>
          </a:effectLst>
          <a:scene3d>
            <a:camera prst="orthographicFront"/>
            <a:lightRig dir="t" rig="threePt"/>
          </a:scene3d>
          <a:sp3d prstMaterial="dkEdge">
            <a:bevelT w="0" prst="circle"/>
          </a:sp3d>
        </p:spPr>
        <p:txBody>
          <a:bodyPr wrap="square">
            <a:spAutoFit/>
          </a:bodyPr>
          <a:lstStyle/>
          <a:p>
            <a:pPr algn="ctr"/>
            <a:r>
              <a:rPr lang="da" sz="4000" b="1" dirty="1"/>
              <a:t>Har i hos jer lavet </a:t>
            </a:r>
            <a:br>
              <a:rPr lang="da" sz="4000" b="1" dirty="1"/>
            </a:br>
            <a:r>
              <a:rPr lang="da" sz="4000" b="1" dirty="1"/>
              <a:t>en tydelig defineret </a:t>
            </a:r>
            <a:br>
              <a:rPr lang="da" sz="4000" b="1" dirty="1"/>
            </a:br>
            <a:r>
              <a:rPr lang="da" sz="4000" b="1" dirty="1"/>
              <a:t>dokumentationsstrategi?</a:t>
            </a:r>
          </a:p>
        </p:txBody>
      </p:sp>
    </p:spTree>
    <p:extLst>
      <p:ext uri="{BB962C8B-B14F-4D97-AF65-F5344CB8AC3E}">
        <p14:creationId xmlns:p14="http://schemas.microsoft.com/office/powerpoint/2010/main" val="1508590207"/>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whole" animBg="1"/>
    </p:bld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716957" y="-449209"/>
            <a:ext cx="10877550" cy="1429937"/>
          </a:xfrm>
        </p:spPr>
        <p:txBody>
          <a:bodyPr/>
          <a:lstStyle/>
          <a:p>
            <a:br>
              <a:rPr lang="da" sz="3600" b="1" dirty="1"/>
            </a:br>
            <a:r>
              <a:rPr lang="da" sz="3600" b="1" dirty="1"/>
              <a:t>Dokumentationsstrategi materiale</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5</a:t>
            </a:fld>
            <a:endParaRPr lang="da"/>
          </a:p>
        </p:txBody>
      </p:sp>
      <p:pic>
        <p:nvPicPr>
          <p:cNvPr id="6" name="Pladsholder til indhold 5"/>
          <p:cNvPicPr>
            <a:picLocks noGrp="1" noChangeAspect="1"/>
          </p:cNvPicPr>
          <p:nvPr>
            <p:ph idx="1"/>
          </p:nvPr>
        </p:nvPicPr>
        <p:blipFill>
          <a:blip r:embed="rId2"/>
          <a:srcRect/>
          <a:stretch>
            <a:fillRect/>
          </a:stretch>
        </p:blipFill>
        <p:spPr>
          <a:xfrm>
            <a:off x="6312024" y="1052736"/>
            <a:ext cx="3960440" cy="5300922"/>
          </a:xfrm>
          <a:prstGeom prst="rect"/>
        </p:spPr>
      </p:pic>
      <p:pic>
        <p:nvPicPr>
          <p:cNvPr id="7" name="Billede 6"/>
          <p:cNvPicPr>
            <a:picLocks noChangeAspect="1"/>
          </p:cNvPicPr>
          <p:nvPr/>
        </p:nvPicPr>
        <p:blipFill>
          <a:blip r:embed="rId3"/>
          <a:srcRect/>
          <a:stretch>
            <a:fillRect/>
          </a:stretch>
        </p:blipFill>
        <p:spPr>
          <a:xfrm>
            <a:off x="1415480" y="1052736"/>
            <a:ext cx="3972457" cy="5300922"/>
          </a:xfrm>
          <a:prstGeom prst="rect"/>
        </p:spPr>
      </p:pic>
    </p:spTree>
    <p:extLst>
      <p:ext uri="{BB962C8B-B14F-4D97-AF65-F5344CB8AC3E}">
        <p14:creationId xmlns:p14="http://schemas.microsoft.com/office/powerpoint/2010/main" val="225801928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207445" y="476672"/>
            <a:ext cx="11953328" cy="864096"/>
          </a:xfrm>
        </p:spPr>
        <p:txBody>
          <a:bodyPr/>
          <a:lstStyle/>
          <a:p>
            <a:r>
              <a:rPr lang="da" sz="3600" b="1" dirty="1"/>
              <a:t>Citat: KL – Dokumentation og evaluering – De strategiske valg</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6</a:t>
            </a:fld>
            <a:endParaRPr lang="da"/>
          </a:p>
        </p:txBody>
      </p:sp>
      <p:sp>
        <p:nvSpPr>
          <p:cNvPr id="5" name="Pladsholder til indhold 4"/>
          <p:cNvSpPr>
            <a:spLocks noGrp="1"/>
          </p:cNvSpPr>
          <p:nvPr>
            <p:ph idx="1"/>
          </p:nvPr>
        </p:nvSpPr>
        <p:spPr>
          <a:xfrm>
            <a:off x="605433" y="1844824"/>
            <a:ext cx="10877550" cy="4457700"/>
          </a:xfrm>
        </p:spPr>
        <p:txBody>
          <a:bodyPr/>
          <a:lstStyle/>
          <a:p>
            <a:r>
              <a:rPr lang="da" dirty="1"/>
              <a:t>Centralt i dokumentationsarbejdet står behovet for at skaffe den fornødne dokumentation til at kunne træffe beslutninger. En forudsætning herfor er indsigt i kommunernes produktionsapparat og effektmålinger af den kommunale indsats.</a:t>
            </a:r>
          </a:p>
          <a:p>
            <a:r>
              <a:rPr lang="da" dirty="1"/>
              <a:t>Dokumentation kan bidrage til skabelse af fælles viden i organisationen og dermed også etablere et grundlag for en fælles retning.</a:t>
            </a:r>
          </a:p>
          <a:p>
            <a:endParaRPr lang="da"/>
          </a:p>
        </p:txBody>
      </p:sp>
    </p:spTree>
    <p:extLst>
      <p:ext uri="{BB962C8B-B14F-4D97-AF65-F5344CB8AC3E}">
        <p14:creationId xmlns:p14="http://schemas.microsoft.com/office/powerpoint/2010/main" val="48046913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000" y="9898"/>
            <a:ext cx="10877550" cy="1270262"/>
          </a:xfrm>
        </p:spPr>
        <p:txBody>
          <a:bodyPr/>
          <a:lstStyle/>
          <a:p>
            <a:r>
              <a:rPr lang="da" sz="4000" b="1" dirty="1"/>
              <a:t>Citat: Socialstyrelsen – Håndbog for sociale tilbud</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7</a:t>
            </a:fld>
            <a:endParaRPr lang="da"/>
          </a:p>
        </p:txBody>
      </p:sp>
      <p:sp>
        <p:nvSpPr>
          <p:cNvPr id="5" name="Pladsholder til indhold 4"/>
          <p:cNvSpPr>
            <a:spLocks noGrp="1"/>
          </p:cNvSpPr>
          <p:nvPr>
            <p:ph idx="1"/>
          </p:nvPr>
        </p:nvSpPr>
        <p:spPr/>
        <p:txBody>
          <a:bodyPr/>
          <a:lstStyle/>
          <a:p>
            <a:r>
              <a:rPr lang="da" dirty="1"/>
              <a:t>Det at vi evaluerer og dokumenterer, skal bidrage til, at vi kvalificeret kan svare på, hvordan en given indsats forbedrer borgerens liv, og hvordan vi kan forbedre det, vi allerede gør.</a:t>
            </a:r>
          </a:p>
          <a:p>
            <a:r>
              <a:rPr lang="da" dirty="1"/>
              <a:t>Ud over at styrke ens egen faglighed, så styrker evaluering også dialogen og den sparring, man har med sine kollegaer. Et fællesskab vi har med vores kolleger, hvor vi hjælper hinanden med at træffe bedre beslutninger i mødet med borgerne, hvor vi løbende støtter hinanden i faglige beslutninger, hvor vi lærer af vores erfaringer og deler disse erfaringer.</a:t>
            </a:r>
          </a:p>
        </p:txBody>
      </p:sp>
    </p:spTree>
    <p:extLst>
      <p:ext uri="{BB962C8B-B14F-4D97-AF65-F5344CB8AC3E}">
        <p14:creationId xmlns:p14="http://schemas.microsoft.com/office/powerpoint/2010/main" val="318058103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108" y="-166254"/>
            <a:ext cx="10877550" cy="1429937"/>
          </a:xfrm>
        </p:spPr>
        <p:txBody>
          <a:bodyPr/>
          <a:lstStyle/>
          <a:p>
            <a:br>
              <a:rPr lang="da" sz="3600" b="1" dirty="1"/>
            </a:br>
            <a:r>
              <a:rPr lang="da" sz="3600" b="1" dirty="1"/>
              <a:t>Socialstyrelsen – Håndbog for sociale tilbud</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8</a:t>
            </a:fld>
            <a:endParaRPr lang="da"/>
          </a:p>
        </p:txBody>
      </p:sp>
      <p:pic>
        <p:nvPicPr>
          <p:cNvPr id="7" name="Billede 6"/>
          <p:cNvPicPr>
            <a:picLocks noChangeAspect="1"/>
          </p:cNvPicPr>
          <p:nvPr/>
        </p:nvPicPr>
        <p:blipFill>
          <a:blip r:embed="rId2"/>
          <a:srcRect/>
          <a:stretch>
            <a:fillRect/>
          </a:stretch>
        </p:blipFill>
        <p:spPr>
          <a:xfrm>
            <a:off x="4320499" y="1412776"/>
            <a:ext cx="3604767" cy="4896544"/>
          </a:xfrm>
          <a:prstGeom prst="rect"/>
        </p:spPr>
      </p:pic>
      <p:sp>
        <p:nvSpPr>
          <p:cNvPr id="5" name="Pladsholder til indhold 4"/>
          <p:cNvSpPr>
            <a:spLocks noGrp="1"/>
          </p:cNvSpPr>
          <p:nvPr>
            <p:ph idx="1"/>
          </p:nvPr>
        </p:nvSpPr>
        <p:spPr>
          <a:xfrm>
            <a:off x="2486491" y="6338895"/>
            <a:ext cx="10877550" cy="4457700"/>
          </a:xfrm>
        </p:spPr>
        <p:txBody>
          <a:bodyPr/>
          <a:lstStyle/>
          <a:p>
            <a:pPr marL="0" indent="0">
              <a:buNone/>
            </a:pPr>
            <a:r>
              <a:rPr lang="da" sz="1100" dirty="1"/>
              <a:t>https://socialstyrelsen.dk/udgivelser/resultatdokumentation-og-evaluering-2013-handbog-for-sociale-tilbud-2</a:t>
            </a:r>
          </a:p>
        </p:txBody>
      </p:sp>
    </p:spTree>
    <p:extLst>
      <p:ext uri="{BB962C8B-B14F-4D97-AF65-F5344CB8AC3E}">
        <p14:creationId xmlns:p14="http://schemas.microsoft.com/office/powerpoint/2010/main" val="335690087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a:xfrm>
            <a:off x="684108" y="-243408"/>
            <a:ext cx="10877550" cy="1270262"/>
          </a:xfrm>
        </p:spPr>
        <p:txBody>
          <a:bodyPr/>
          <a:lstStyle/>
          <a:p>
            <a:br>
              <a:rPr lang="da" b="1" dirty="1"/>
            </a:br>
            <a:r>
              <a:rPr lang="da" b="1" dirty="1"/>
              <a:t>  Håndbog for sociale tilbud</a:t>
            </a:r>
          </a:p>
        </p:txBody>
      </p:sp>
      <p:sp>
        <p:nvSpPr>
          <p:cNvPr id="3" name="Pladsholder til sidefod 2"/>
          <p:cNvSpPr>
            <a:spLocks noGrp="1"/>
          </p:cNvSpPr>
          <p:nvPr>
            <p:ph type="ftr" sz="quarter" idx="54"/>
          </p:nvPr>
        </p:nvSpPr>
        <p:spPr/>
        <p:txBody>
          <a:bodyPr/>
          <a:lstStyle/>
          <a:p>
            <a:r>
              <a:rPr lang="da" dirty="1"/>
              <a:t>© EG A/S</a:t>
            </a:r>
          </a:p>
        </p:txBody>
      </p:sp>
      <p:sp>
        <p:nvSpPr>
          <p:cNvPr id="4" name="Pladsholder til slidenummer 3"/>
          <p:cNvSpPr>
            <a:spLocks noGrp="1"/>
          </p:cNvSpPr>
          <p:nvPr>
            <p:ph type="sldNum" sz="quarter" idx="55"/>
          </p:nvPr>
        </p:nvSpPr>
        <p:spPr/>
        <p:txBody>
          <a:bodyPr/>
          <a:lstStyle/>
          <a:p>
            <a:fld id="{E31375A4-56A4-47D6-9801-1991572033F7}" type="slidenum">
              <a:rPr lang="da" smtClean="0"/>
              <a:t>9</a:t>
            </a:fld>
            <a:endParaRPr lang="da"/>
          </a:p>
        </p:txBody>
      </p:sp>
      <p:sp>
        <p:nvSpPr>
          <p:cNvPr id="5" name="Pladsholder til indhold 4"/>
          <p:cNvSpPr>
            <a:spLocks noGrp="1"/>
          </p:cNvSpPr>
          <p:nvPr>
            <p:ph idx="1"/>
          </p:nvPr>
        </p:nvSpPr>
        <p:spPr>
          <a:xfrm>
            <a:off x="685800" y="1196752"/>
            <a:ext cx="10877550" cy="4457700"/>
          </a:xfrm>
        </p:spPr>
        <p:txBody>
          <a:bodyPr/>
          <a:lstStyle/>
          <a:p>
            <a:r>
              <a:rPr lang="da" sz="1800" b="1" dirty="1"/>
              <a:t>Afklaring </a:t>
            </a:r>
            <a:br>
              <a:rPr lang="da" sz="1800" dirty="1"/>
            </a:br>
            <a:r>
              <a:rPr lang="da" sz="1800" dirty="1"/>
              <a:t>Hvad er vores afsæt?</a:t>
            </a:r>
            <a:br>
              <a:rPr lang="da" sz="1800" dirty="1"/>
            </a:br>
            <a:r>
              <a:rPr lang="da" sz="1800" dirty="1"/>
              <a:t>Ledelse – Strategi – Organisering – Kompetencer - Kultur</a:t>
            </a:r>
          </a:p>
          <a:p>
            <a:r>
              <a:rPr lang="da" sz="1800" b="1" dirty="1"/>
              <a:t>Beskrivelse af metoder og indsatser</a:t>
            </a:r>
            <a:br>
              <a:rPr lang="da" sz="1800" dirty="1"/>
            </a:br>
            <a:r>
              <a:rPr lang="da" sz="1800" dirty="1"/>
              <a:t>Hvad ved vi? – Hvad gør vi?</a:t>
            </a:r>
          </a:p>
          <a:p>
            <a:r>
              <a:rPr lang="da" sz="1800" b="1" dirty="1"/>
              <a:t>Planlægning</a:t>
            </a:r>
            <a:br>
              <a:rPr lang="da" sz="1800" dirty="1"/>
            </a:br>
            <a:r>
              <a:rPr lang="da" sz="1800" dirty="1"/>
              <a:t>Hvad skal vi gøre?</a:t>
            </a:r>
          </a:p>
          <a:p>
            <a:r>
              <a:rPr lang="da" sz="1800" b="1" dirty="1"/>
              <a:t>Indsamling</a:t>
            </a:r>
            <a:r>
              <a:rPr lang="da" sz="1800" dirty="1"/>
              <a:t> </a:t>
            </a:r>
            <a:br>
              <a:rPr lang="da" sz="1800" dirty="1"/>
            </a:br>
            <a:r>
              <a:rPr lang="da" sz="1800" dirty="1"/>
              <a:t>Hvordan skal vi gøre det?</a:t>
            </a:r>
          </a:p>
          <a:p>
            <a:r>
              <a:rPr lang="da" sz="1800" b="1" dirty="1"/>
              <a:t>Analyse og rapportering</a:t>
            </a:r>
            <a:br>
              <a:rPr lang="da" sz="1800" dirty="1"/>
            </a:br>
            <a:r>
              <a:rPr lang="da" sz="1800" dirty="1"/>
              <a:t>Hvordan formidler vi dokumentationen?</a:t>
            </a:r>
          </a:p>
          <a:p>
            <a:r>
              <a:rPr lang="da" sz="1800" b="1" dirty="1"/>
              <a:t>Anvendelse af dokumentation</a:t>
            </a:r>
            <a:r>
              <a:rPr lang="da" sz="1800" dirty="1"/>
              <a:t> </a:t>
            </a:r>
            <a:br>
              <a:rPr lang="da" sz="1800" dirty="1"/>
            </a:br>
            <a:r>
              <a:rPr lang="da" sz="1800" dirty="1"/>
              <a:t>Hvad kan vi lære?</a:t>
            </a:r>
          </a:p>
          <a:p>
            <a:r>
              <a:rPr lang="da" sz="1800" b="1" dirty="1"/>
              <a:t>Opfølgning</a:t>
            </a:r>
            <a:r>
              <a:rPr lang="da" sz="1800" dirty="1"/>
              <a:t> </a:t>
            </a:r>
            <a:br>
              <a:rPr lang="da" sz="1800" dirty="1"/>
            </a:br>
            <a:r>
              <a:rPr lang="da" sz="1800" dirty="1"/>
              <a:t>Hvordan udvikler vi os?</a:t>
            </a:r>
          </a:p>
        </p:txBody>
      </p:sp>
    </p:spTree>
    <p:extLst>
      <p:ext uri="{BB962C8B-B14F-4D97-AF65-F5344CB8AC3E}">
        <p14:creationId xmlns:p14="http://schemas.microsoft.com/office/powerpoint/2010/main" val="16777909"/>
      </p:ext>
    </p:extLst>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AS_NET" val="4.0.30319.42000"/>
  <p:tag name="AS_OS" val="Microsoft Windows NT 10.0.17763.0"/>
  <p:tag name="AS_RELEASE_DATE" val="2013.12.03"/>
  <p:tag name="AS_TITLE" val="Aspose.Slides for .NET 4.0"/>
  <p:tag name="AS_VERSION" val="8.1.0.0"/>
</p:tagLst>
</file>

<file path=ppt/theme/theme1.xml><?xml version="1.0" encoding="utf-8"?>
<a:theme xmlns:a="http://schemas.openxmlformats.org/drawingml/2006/main" name="Office Theme">
  <a:themeElements>
    <a:clrScheme name="EG211113">
      <a:dk1>
        <a:sysClr val="windowText" lastClr="000000"/>
      </a:dk1>
      <a:lt1>
        <a:srgbClr val="FFFFFF"/>
      </a:lt1>
      <a:dk2>
        <a:srgbClr val="000000"/>
      </a:dk2>
      <a:lt2>
        <a:srgbClr val="FFFFFF"/>
      </a:lt2>
      <a:accent1>
        <a:srgbClr val="6C95A7"/>
      </a:accent1>
      <a:accent2>
        <a:srgbClr val="45616E"/>
      </a:accent2>
      <a:accent3>
        <a:srgbClr val="9CCE6F"/>
      </a:accent3>
      <a:accent4>
        <a:srgbClr val="558D69"/>
      </a:accent4>
      <a:accent5>
        <a:srgbClr val="F4AB59"/>
      </a:accent5>
      <a:accent6>
        <a:srgbClr val="EB6B4A"/>
      </a:accent6>
      <a:hlink>
        <a:srgbClr val="C00D0E"/>
      </a:hlink>
      <a:folHlink>
        <a:srgbClr val="45616E"/>
      </a:folHlink>
    </a:clrScheme>
    <a:fontScheme name="Calibri Light">
      <a:majorFont>
        <a:latin typeface="Calibri Light"/>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alibri"/>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alibri"/>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EG_TEMPLATE">
  <a:themeElements>
    <a:clrScheme name="EG121213">
      <a:dk1>
        <a:sysClr val="windowText" lastClr="000000"/>
      </a:dk1>
      <a:lt1>
        <a:srgbClr val="FFFFFF"/>
      </a:lt1>
      <a:dk2>
        <a:srgbClr val="C00000"/>
      </a:dk2>
      <a:lt2>
        <a:srgbClr val="BFBFBF"/>
      </a:lt2>
      <a:accent1>
        <a:srgbClr val="6C95A7"/>
      </a:accent1>
      <a:accent2>
        <a:srgbClr val="45606D"/>
      </a:accent2>
      <a:accent3>
        <a:srgbClr val="F4AB59"/>
      </a:accent3>
      <a:accent4>
        <a:srgbClr val="EB6B4A"/>
      </a:accent4>
      <a:accent5>
        <a:srgbClr val="9CCE6F"/>
      </a:accent5>
      <a:accent6>
        <a:srgbClr val="558D69"/>
      </a:accent6>
      <a:hlink>
        <a:srgbClr val="C00D0E"/>
      </a:hlink>
      <a:folHlink>
        <a:srgbClr val="45606D"/>
      </a:folHlink>
    </a:clrScheme>
    <a:fontScheme name="EG">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solidFill>
            <a:schemeClr val="accent1"/>
          </a:solidFill>
        </a:ln>
      </a:spPr>
      <a:bodyPr tIns="36000" bIns="36000" rtlCol="0" anchor="ctr"/>
      <a:lstStyle>
        <a:defPPr algn="ctr">
          <a:lnSpc>
            <a:spcPct val="90000"/>
          </a:lnSpc>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000" rIns="0" bIns="36000" rtlCol="0">
        <a:spAutoFit/>
      </a:bodyPr>
      <a:lstStyle>
        <a:defPPr>
          <a:lnSpc>
            <a:spcPct val="90000"/>
          </a:lnSpc>
          <a:defRPr sz="2800" dirty="0" err="1" smtClean="0"/>
        </a:defPPr>
      </a:lstStyle>
    </a:tx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62C669783FA43BA5B40311D37FCC8" ma:contentTypeVersion="3" ma:contentTypeDescription="Create a new document." ma:contentTypeScope="" ma:versionID="1972887a5cfdbae96cc225d381edd4b8">
  <xsd:schema xmlns:xsd="http://www.w3.org/2001/XMLSchema" xmlns:xs="http://www.w3.org/2001/XMLSchema" xmlns:p="http://schemas.microsoft.com/office/2006/metadata/properties" xmlns:ns1="http://schemas.microsoft.com/sharepoint/v3" xmlns:ns2="18cada77-5fb4-4e51-9e9c-2a028b59fa62" targetNamespace="http://schemas.microsoft.com/office/2006/metadata/properties" ma:root="true" ma:fieldsID="f7c3e50e0fbbc8a4867c2b9b5c32387c" ns1:_="" ns2:_="">
    <xsd:import namespace="http://schemas.microsoft.com/sharepoint/v3"/>
    <xsd:import namespace="18cada77-5fb4-4e51-9e9c-2a028b59fa6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cada77-5fb4-4e51-9e9c-2a028b59fa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02A0EC-4687-4AD6-991E-12CFAA1E0FBE}"/>
</file>

<file path=customXml/itemProps2.xml><?xml version="1.0" encoding="utf-8"?>
<ds:datastoreItem xmlns:ds="http://schemas.openxmlformats.org/officeDocument/2006/customXml" ds:itemID="{6C34F341-BD02-4FC7-BC4D-72046211F3C6}"/>
</file>

<file path=customXml/itemProps3.xml><?xml version="1.0" encoding="utf-8"?>
<ds:datastoreItem xmlns:ds="http://schemas.openxmlformats.org/officeDocument/2006/customXml" ds:itemID="{F140BD49-FC48-4817-B2C2-0574168269AC}"/>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Widescreen</PresentationFormat>
  <Slides>33</Slide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33</vt:i4>
      </vt:variant>
    </vt:vector>
  </HeadingPair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2016-11-21T07:31:09.0000000Z</dcterms:created>
  <dcterms:modified xsi:type="dcterms:W3CDTF">2017-03-07T06:59:04.0000000Z</dcterms:modified>
  <cp:version/>
</cp:coreProperties>
</file>

<file path=docProps/custom.xml><?xml version="1.0" encoding="utf-8"?>
<Properties xmlns="http://schemas.openxmlformats.org/officeDocument/2006/custom-properties" xmlns:vt="http://schemas.openxmlformats.org/officeDocument/2006/docPropsVTypes">
  <xns:property xmlns:xns="http://schemas.openxmlformats.org/officeDocument/2006/custom-properties" fmtid="{D5CDD505-2E9C-101B-9397-08002B2CF9AE}" pid="2" name="ContentTypeId">
    <vt:lpwstr>0x01010006D62C669783FA43BA5B40311D37FCC8</vt:lpwstr>
  </xns:property>
</Properties>
</file>