
<file path=[Content_Types].xml><?xml version="1.0" encoding="utf-8"?>
<Types xmlns="http://schemas.openxmlformats.org/package/2006/content-types">
  <Default Extension="jpeg" ContentType="image/jpeg"/>
  <Default Extension="rels" ContentType="application/vnd.openxmlformats-package.relationships+xml"/>
  <Default Extension="emf" ContentType="image/x-emf"/>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Generated by Aspose.Slides for .NET 8.1.0.0-->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r:id="rId4" id="2147483648"/>
  </p:sldMasterIdLst>
  <p:notesMasterIdLst>
    <p:notesMasterId r:id="rId10"/>
  </p:notesMasterIdLst>
  <p:handoutMasterIdLst>
    <p:handoutMasterId r:id="rId11"/>
  </p:handoutMasterIdLst>
  <p:sldIdLst>
    <p:sldId r:id="rId5" id="388"/>
    <p:sldId r:id="rId6" id="395"/>
    <p:sldId r:id="rId7" id="393"/>
    <p:sldId r:id="rId8" id="394"/>
    <p:sldId r:id="rId9" id="400"/>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orient="horz" pos="3884">
          <p15:clr>
            <a:srgbClr val="A4A3A4"/>
          </p15:clr>
        </p15:guide>
        <p15:guide id="4" orient="horz" pos="208">
          <p15:clr>
            <a:srgbClr val="A4A3A4"/>
          </p15:clr>
        </p15:guide>
        <p15:guide id="5" orient="horz" pos="1253">
          <p15:clr>
            <a:srgbClr val="A4A3A4"/>
          </p15:clr>
        </p15:guide>
        <p15:guide id="6" pos="438">
          <p15:clr>
            <a:srgbClr val="A4A3A4"/>
          </p15:clr>
        </p15:guide>
        <p15:guide id="7" pos="72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9883" autoAdjust="0"/>
  </p:normalViewPr>
  <p:slideViewPr>
    <p:cSldViewPr snapToObjects="1">
      <p:cViewPr varScale="1">
        <p:scale>
          <a:sx n="88" d="100"/>
          <a:sy n="88" d="100"/>
        </p:scale>
        <p:origin x="156" y="96"/>
      </p:cViewPr>
      <p:guideLst>
        <p:guide pos="3840"/>
        <p:guide orient="horz" pos="2160"/>
        <p:guide orient="horz" pos="3884"/>
        <p:guide orient="horz" pos="208"/>
        <p:guide orient="horz" pos="1253"/>
        <p:guide pos="438"/>
        <p:guide pos="728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Objects="1" showGuides="1">
      <p:cViewPr varScale="1">
        <p:scale>
          <a:sx n="82" d="100"/>
          <a:sy n="82" d="100"/>
        </p:scale>
        <p:origin x="-3180" y="-96"/>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notesMaster" Target="notesMasters/notesMaster1.xml" /><Relationship Id="rId11" Type="http://schemas.openxmlformats.org/officeDocument/2006/relationships/handoutMaster" Target="handoutMasters/handoutMaster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16" Type="http://schemas.openxmlformats.org/officeDocument/2006/relationships/tags" Target="tags/tag1.xml" /><Relationship Id="rId2" Type="http://schemas.openxmlformats.org/officeDocument/2006/relationships/customXml" Target="../customXml/item2.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D5533-7793-49BD-8845-16ABE3094A5C}" type="doc">
      <dgm:prSet loTypeId="urn:microsoft.com/office/officeart/2005/8/layout/chevron1" loCatId="process" qsTypeId="urn:microsoft.com/office/officeart/2005/8/quickstyle/simple1" qsCatId="simple" csTypeId="urn:microsoft.com/office/officeart/2005/8/colors/accent2_3" csCatId="accent2" phldr="1"/>
      <dgm:spPr/>
      <dgm:t>
        <a:bodyPr/>
        <a:lstStyle/>
        <a:p/>
      </dgm:t>
    </dgm:pt>
    <dgm:pt modelId="{208DF610-8AF3-407F-A0A0-C612EEBBD726}" cxnId="{3B6D5DE2-38FB-4B24-9143-B0A3DFCE2018}" type="parTrans">
      <dgm:prSet/>
      <dgm:spPr/>
      <dgm:t>
        <a:bodyPr/>
        <a:lstStyle/>
        <a:p>
          <a:endParaRPr lang="en-GB"/>
        </a:p>
      </dgm:t>
    </dgm:pt>
    <dgm:pt modelId="{2B93A646-1FA6-4770-BA0A-E2595B6AB8E9}">
      <dgm:prSet phldrT="[Text]"/>
      <dgm:spPr/>
      <dgm:t>
        <a:bodyPr/>
        <a:lstStyle/>
        <a:p>
          <a:r>
            <a:rPr lang="da" dirty="1"/>
            <a:t>Data</a:t>
          </a:r>
        </a:p>
      </dgm:t>
    </dgm:pt>
    <dgm:pt modelId="{670BF470-307B-4596-B90D-EA88ABB92B1B}" cxnId="{3B6D5DE2-38FB-4B24-9143-B0A3DFCE2018}" type="sibTrans">
      <dgm:prSet/>
      <dgm:spPr/>
      <dgm:t>
        <a:bodyPr/>
        <a:lstStyle/>
        <a:p>
          <a:endParaRPr lang="en-GB"/>
        </a:p>
      </dgm:t>
    </dgm:pt>
    <dgm:pt modelId="{AA0D076E-8929-4DA6-B410-F043F4F56BA5}" cxnId="{38AA1A7F-7BFE-417C-82FA-94DAD73FB720}" type="parTrans">
      <dgm:prSet/>
      <dgm:spPr/>
      <dgm:t>
        <a:bodyPr/>
        <a:lstStyle/>
        <a:p>
          <a:endParaRPr lang="en-GB"/>
        </a:p>
      </dgm:t>
    </dgm:pt>
    <dgm:pt modelId="{6E8D9708-5532-48D7-AB55-498FE16D64A5}">
      <dgm:prSet phldrT="[Text]"/>
      <dgm:spPr/>
      <dgm:t>
        <a:bodyPr/>
        <a:lstStyle/>
        <a:p>
          <a:r>
            <a:rPr lang="da" dirty="1"/>
            <a:t>Indsigt</a:t>
          </a:r>
        </a:p>
      </dgm:t>
    </dgm:pt>
    <dgm:pt modelId="{CABCED3D-C55D-4145-BE54-8633CC417BF1}" cxnId="{38AA1A7F-7BFE-417C-82FA-94DAD73FB720}" type="sibTrans">
      <dgm:prSet/>
      <dgm:spPr/>
      <dgm:t>
        <a:bodyPr/>
        <a:lstStyle/>
        <a:p>
          <a:endParaRPr lang="en-GB"/>
        </a:p>
      </dgm:t>
    </dgm:pt>
    <dgm:pt modelId="{144CC3C7-D273-4311-AD50-E493A0358FD1}" cxnId="{3FA92CF4-371D-4EDF-B097-FFD5E936A29A}" type="parTrans">
      <dgm:prSet/>
      <dgm:spPr/>
      <dgm:t>
        <a:bodyPr/>
        <a:lstStyle/>
        <a:p>
          <a:endParaRPr lang="en-GB"/>
        </a:p>
      </dgm:t>
    </dgm:pt>
    <dgm:pt modelId="{AF2A9389-E6BD-450B-8DA0-C083D2F147F1}">
      <dgm:prSet phldrT="[Text]"/>
      <dgm:spPr/>
      <dgm:t>
        <a:bodyPr/>
        <a:lstStyle/>
        <a:p>
          <a:r>
            <a:rPr lang="da" dirty="1"/>
            <a:t>Handling</a:t>
          </a:r>
        </a:p>
      </dgm:t>
    </dgm:pt>
    <dgm:pt modelId="{CC454899-AB9A-44C0-9501-8432A1FEF9A9}" cxnId="{3FA92CF4-371D-4EDF-B097-FFD5E936A29A}" type="sibTrans">
      <dgm:prSet/>
      <dgm:spPr/>
      <dgm:t>
        <a:bodyPr/>
        <a:lstStyle/>
        <a:p>
          <a:endParaRPr lang="en-GB"/>
        </a:p>
      </dgm:t>
    </dgm:pt>
    <dgm:pt modelId="{C545CE8C-2A1B-46A6-AACC-53C5FF1EE2D2}" type="pres">
      <dgm:prSet presAssocID="{03FD5533-7793-49BD-8845-16ABE3094A5C}" presName="Name0" presStyleCnt="0">
        <dgm:presLayoutVars>
          <dgm:dir/>
          <dgm:animLvl val="lvl"/>
          <dgm:resizeHandles val="exact"/>
        </dgm:presLayoutVars>
      </dgm:prSet>
      <dgm:spPr/>
      <dgm:t>
        <a:bodyPr/>
        <a:lstStyle/>
        <a:p/>
      </dgm:t>
    </dgm:pt>
    <dgm:pt modelId="{81A557D5-DBCF-48DB-9920-CE4007177ACD}" type="pres">
      <dgm:prSet presAssocID="{2B93A646-1FA6-4770-BA0A-E2595B6AB8E9}" presName="parTxOnly" presStyleLbl="node1" presStyleIdx="0" presStyleCnt="3">
        <dgm:presLayoutVars>
          <dgm:chMax val="0"/>
          <dgm:chPref val="0"/>
          <dgm:bulletEnabled val="1"/>
        </dgm:presLayoutVars>
      </dgm:prSet>
      <dgm:spPr/>
      <dgm:t>
        <a:bodyPr/>
        <a:lstStyle/>
        <a:p/>
      </dgm:t>
    </dgm:pt>
    <dgm:pt modelId="{985F1B76-0A4C-47B8-A9D5-65A80AC208C9}" type="pres">
      <dgm:prSet presAssocID="{670BF470-307B-4596-B90D-EA88ABB92B1B}" presName="parTxOnlySpace" presStyleCnt="0"/>
      <dgm:spPr/>
      <dgm:t>
        <a:bodyPr/>
        <a:lstStyle/>
        <a:p/>
      </dgm:t>
    </dgm:pt>
    <dgm:pt modelId="{D1A9DC54-B522-410D-9895-028D5B57C4C5}" type="pres">
      <dgm:prSet presAssocID="{6E8D9708-5532-48D7-AB55-498FE16D64A5}" presName="parTxOnly" presStyleLbl="node1" presStyleIdx="1" presStyleCnt="3">
        <dgm:presLayoutVars>
          <dgm:chMax val="0"/>
          <dgm:chPref val="0"/>
          <dgm:bulletEnabled val="1"/>
        </dgm:presLayoutVars>
      </dgm:prSet>
      <dgm:spPr/>
      <dgm:t>
        <a:bodyPr/>
        <a:lstStyle/>
        <a:p/>
      </dgm:t>
    </dgm:pt>
    <dgm:pt modelId="{54DD1261-0410-4F18-973A-7F09C481A7C4}" type="pres">
      <dgm:prSet presAssocID="{CABCED3D-C55D-4145-BE54-8633CC417BF1}" presName="parTxOnlySpace" presStyleCnt="0"/>
      <dgm:spPr/>
      <dgm:t>
        <a:bodyPr/>
        <a:lstStyle/>
        <a:p/>
      </dgm:t>
    </dgm:pt>
    <dgm:pt modelId="{3FF35D3C-432A-467E-BAB3-107D5B0D15EB}" type="pres">
      <dgm:prSet presAssocID="{AF2A9389-E6BD-450B-8DA0-C083D2F147F1}" presName="parTxOnly" presStyleLbl="node1" presStyleIdx="2" presStyleCnt="3">
        <dgm:presLayoutVars>
          <dgm:chMax val="0"/>
          <dgm:chPref val="0"/>
          <dgm:bulletEnabled val="1"/>
        </dgm:presLayoutVars>
      </dgm:prSet>
      <dgm:spPr/>
      <dgm:t>
        <a:bodyPr/>
        <a:lstStyle/>
        <a:p/>
      </dgm:t>
    </dgm:pt>
  </dgm:ptLst>
  <dgm:cxnLst>
    <dgm:cxn modelId="{3B6D5DE2-38FB-4B24-9143-B0A3DFCE2018}" srcId="{03FD5533-7793-49BD-8845-16ABE3094A5C}" destId="{2B93A646-1FA6-4770-BA0A-E2595B6AB8E9}" srcOrd="0" destOrd="0" parTransId="{208DF610-8AF3-407F-A0A0-C612EEBBD726}" sibTransId="{670BF470-307B-4596-B90D-EA88ABB92B1B}"/>
    <dgm:cxn modelId="{38AA1A7F-7BFE-417C-82FA-94DAD73FB720}" srcId="{03FD5533-7793-49BD-8845-16ABE3094A5C}" destId="{6E8D9708-5532-48D7-AB55-498FE16D64A5}" srcOrd="1" destOrd="0" parTransId="{AA0D076E-8929-4DA6-B410-F043F4F56BA5}" sibTransId="{CABCED3D-C55D-4145-BE54-8633CC417BF1}"/>
    <dgm:cxn modelId="{3FA92CF4-371D-4EDF-B097-FFD5E936A29A}" srcId="{03FD5533-7793-49BD-8845-16ABE3094A5C}" destId="{AF2A9389-E6BD-450B-8DA0-C083D2F147F1}" srcOrd="2" destOrd="0" parTransId="{144CC3C7-D273-4311-AD50-E493A0358FD1}" sibTransId="{CC454899-AB9A-44C0-9501-8432A1FEF9A9}"/>
    <dgm:cxn modelId="{374406E0-AEE5-4E02-9E11-9543E8CDCBA9}" type="presOf" srcId="{03FD5533-7793-49BD-8845-16ABE3094A5C}" destId="{C545CE8C-2A1B-46A6-AACC-53C5FF1EE2D2}" srcOrd="0" destOrd="0" presId="urn:microsoft.com/office/officeart/2005/8/layout/chevron1"/>
    <dgm:cxn modelId="{19F278B1-3593-4049-AC92-328B5AC22A7F}" type="presParOf" srcId="{C545CE8C-2A1B-46A6-AACC-53C5FF1EE2D2}" destId="{81A557D5-DBCF-48DB-9920-CE4007177ACD}" srcOrd="0" destOrd="0" presId="urn:microsoft.com/office/officeart/2005/8/layout/chevron1"/>
    <dgm:cxn modelId="{B16247C8-50FD-4694-970A-B19FFCBA0DAF}" type="presOf" srcId="{2B93A646-1FA6-4770-BA0A-E2595B6AB8E9}" destId="{81A557D5-DBCF-48DB-9920-CE4007177ACD}" srcOrd="0" destOrd="0" presId="urn:microsoft.com/office/officeart/2005/8/layout/chevron1"/>
    <dgm:cxn modelId="{AD78E383-0198-4F01-90C5-8C0128795DD6}" type="presParOf" srcId="{C545CE8C-2A1B-46A6-AACC-53C5FF1EE2D2}" destId="{985F1B76-0A4C-47B8-A9D5-65A80AC208C9}" srcOrd="1" destOrd="0" presId="urn:microsoft.com/office/officeart/2005/8/layout/chevron1"/>
    <dgm:cxn modelId="{26C56261-2ACC-4ED3-A255-3420FD6FDA56}" type="presParOf" srcId="{C545CE8C-2A1B-46A6-AACC-53C5FF1EE2D2}" destId="{D1A9DC54-B522-410D-9895-028D5B57C4C5}" srcOrd="2" destOrd="0" presId="urn:microsoft.com/office/officeart/2005/8/layout/chevron1"/>
    <dgm:cxn modelId="{B8587E94-ACF2-44E0-B275-0E5AE13E7054}" type="presOf" srcId="{6E8D9708-5532-48D7-AB55-498FE16D64A5}" destId="{D1A9DC54-B522-410D-9895-028D5B57C4C5}" srcOrd="0" destOrd="0" presId="urn:microsoft.com/office/officeart/2005/8/layout/chevron1"/>
    <dgm:cxn modelId="{46BC81F0-B061-4A90-AEB8-05F4B70FDEA5}" type="presParOf" srcId="{C545CE8C-2A1B-46A6-AACC-53C5FF1EE2D2}" destId="{54DD1261-0410-4F18-973A-7F09C481A7C4}" srcOrd="3" destOrd="0" presId="urn:microsoft.com/office/officeart/2005/8/layout/chevron1"/>
    <dgm:cxn modelId="{358CAE69-F7D2-4921-8342-47F7DE50205B}" type="presParOf" srcId="{C545CE8C-2A1B-46A6-AACC-53C5FF1EE2D2}" destId="{3FF35D3C-432A-467E-BAB3-107D5B0D15EB}" srcOrd="4" destOrd="0" presId="urn:microsoft.com/office/officeart/2005/8/layout/chevron1"/>
    <dgm:cxn modelId="{62577057-3CFF-4588-8D80-3F7413507442}" type="presOf" srcId="{AF2A9389-E6BD-450B-8DA0-C083D2F147F1}" destId="{3FF35D3C-432A-467E-BAB3-107D5B0D15EB}" srcOrd="0" destOrd="0" presId="urn:microsoft.com/office/officeart/2005/8/layout/chevron1"/>
  </dgm:cxnLst>
  <dgm:bg/>
  <dgm:whole/>
  <dgm:extLst>
    <a:ext uri="http://schemas.microsoft.com/office/drawing/2008/diagram">
      <dsp:dataModelExt xmlns:dsp="http://schemas.microsoft.com/office/drawing/2008/diagram" minVer="http://schemas.openxmlformats.org/drawingml/2006/diagram" relId="rId6"/>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557D5-DBCF-48DB-9920-CE4007177ACD}">
      <dsp:nvSpPr>
        <dsp:cNvPr id="0" name=""/>
        <dsp:cNvSpPr/>
      </dsp:nvSpPr>
      <dsp:spPr>
        <a:xfrm>
          <a:off x="3186" y="1452337"/>
          <a:ext cx="3882563" cy="1553025"/>
        </a:xfrm>
        <a:prstGeom prst="chevron">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dirty="0"/>
            <a:t>Data</a:t>
          </a:r>
        </a:p>
      </dsp:txBody>
      <dsp:txXfrm>
        <a:off x="779699" y="1452337"/>
        <a:ext cx="2329538" cy="1553025"/>
      </dsp:txXfrm>
    </dsp:sp>
    <dsp:sp modelId="{D1A9DC54-B522-410D-9895-028D5B57C4C5}">
      <dsp:nvSpPr>
        <dsp:cNvPr id="0" name=""/>
        <dsp:cNvSpPr/>
      </dsp:nvSpPr>
      <dsp:spPr>
        <a:xfrm>
          <a:off x="3497493" y="1452337"/>
          <a:ext cx="3882563" cy="1553025"/>
        </a:xfrm>
        <a:prstGeom prst="chevron">
          <a:avLst/>
        </a:prstGeom>
        <a:solidFill>
          <a:schemeClr val="accent2">
            <a:shade val="80000"/>
            <a:hueOff val="86422"/>
            <a:satOff val="-7817"/>
            <a:lumOff val="1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dirty="0" err="1"/>
            <a:t>Indsigt</a:t>
          </a:r>
          <a:endParaRPr lang="en-GB" sz="4100" kern="1200" dirty="0"/>
        </a:p>
      </dsp:txBody>
      <dsp:txXfrm>
        <a:off x="4274006" y="1452337"/>
        <a:ext cx="2329538" cy="1553025"/>
      </dsp:txXfrm>
    </dsp:sp>
    <dsp:sp modelId="{3FF35D3C-432A-467E-BAB3-107D5B0D15EB}">
      <dsp:nvSpPr>
        <dsp:cNvPr id="0" name=""/>
        <dsp:cNvSpPr/>
      </dsp:nvSpPr>
      <dsp:spPr>
        <a:xfrm>
          <a:off x="6991800" y="1452337"/>
          <a:ext cx="3882563" cy="1553025"/>
        </a:xfrm>
        <a:prstGeom prst="chevron">
          <a:avLst/>
        </a:prstGeom>
        <a:solidFill>
          <a:schemeClr val="accent2">
            <a:shade val="80000"/>
            <a:hueOff val="172843"/>
            <a:satOff val="-15634"/>
            <a:lumOff val="33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dirty="0"/>
            <a:t>Handling</a:t>
          </a:r>
        </a:p>
      </dsp:txBody>
      <dsp:txXfrm>
        <a:off x="7768313" y="1452337"/>
        <a:ext cx="2329538" cy="15530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sz="1100">
              <a:latin typeface="Segoe UI Light" pitchFamily="34" charset="0"/>
            </a:endParaRPr>
          </a:p>
        </p:txBody>
      </p:sp>
      <p:sp>
        <p:nvSpPr>
          <p:cNvPr id="3" name="Date Placeholder 2"/>
          <p:cNvSpPr>
            <a:spLocks noGrp="1"/>
          </p:cNvSpPr>
          <p:nvPr>
            <p:ph type="dt" sz="quarter" idx="1"/>
          </p:nvPr>
        </p:nvSpPr>
        <p:spPr>
          <a:xfrm>
            <a:off x="3884613" y="0"/>
            <a:ext cx="2971800" cy="458788"/>
          </a:xfrm>
          <a:prstGeom prst="rect"/>
        </p:spPr>
        <p:txBody>
          <a:bodyPr vert="horz" lIns="91440" tIns="45720" rIns="91440" bIns="45720" rtlCol="0"/>
          <a:lstStyle>
            <a:lvl1pPr algn="r">
              <a:defRPr sz="1200"/>
            </a:lvl1pPr>
          </a:lstStyle>
          <a:p>
            <a:fld id="{1A9BCE0C-CD74-4A59-802C-6D2F8C15331A}" type="datetimeFigureOut">
              <a:rPr lang="en-US" sz="1100" smtClean="0">
                <a:latin typeface="Segoe UI Light" pitchFamily="34" charset="0"/>
              </a:rPr>
              <a:t>3/9/2017</a:t>
            </a:fld>
            <a:endParaRPr lang="en-US" sz="1100">
              <a:latin typeface="Segoe UI Light" pitchFamily="34" charset="0"/>
            </a:endParaRPr>
          </a:p>
        </p:txBody>
      </p:sp>
      <p:sp>
        <p:nvSpPr>
          <p:cNvPr id="4" name="Footer Placeholder 3"/>
          <p:cNvSpPr>
            <a:spLocks noGrp="1"/>
          </p:cNvSpPr>
          <p:nvPr>
            <p:ph type="ftr" sz="quarter" idx="2"/>
          </p:nvPr>
        </p:nvSpPr>
        <p:spPr>
          <a:xfrm>
            <a:off x="0" y="8685213"/>
            <a:ext cx="2971800" cy="458787"/>
          </a:xfrm>
          <a:prstGeom prst="rect"/>
        </p:spPr>
        <p:txBody>
          <a:bodyPr vert="horz" lIns="91440" tIns="45720" rIns="91440" bIns="45720" rtlCol="0" anchor="b"/>
          <a:lstStyle>
            <a:lvl1pPr algn="l">
              <a:defRPr sz="1200"/>
            </a:lvl1pPr>
          </a:lstStyle>
          <a:p>
            <a:endParaRPr lang="en-US" sz="1100">
              <a:latin typeface="Segoe UI Light" pitchFamily="34" charset="0"/>
            </a:endParaRPr>
          </a:p>
        </p:txBody>
      </p:sp>
      <p:sp>
        <p:nvSpPr>
          <p:cNvPr id="5" name="Slide Number Placeholder 4"/>
          <p:cNvSpPr>
            <a:spLocks noGrp="1"/>
          </p:cNvSpPr>
          <p:nvPr>
            <p:ph type="sldNum" sz="quarter" idx="3"/>
          </p:nvPr>
        </p:nvSpPr>
        <p:spPr>
          <a:xfrm>
            <a:off x="3884613" y="8685213"/>
            <a:ext cx="2971800" cy="458787"/>
          </a:xfrm>
          <a:prstGeom prst="rect"/>
        </p:spPr>
        <p:txBody>
          <a:bodyPr vert="horz" lIns="91440" tIns="45720" rIns="91440" bIns="45720" rtlCol="0" anchor="b"/>
          <a:lstStyle>
            <a:lvl1pPr algn="r">
              <a:defRPr sz="1200"/>
            </a:lvl1pPr>
          </a:lstStyle>
          <a:p>
            <a:fld id="{7798501B-77B5-4365-9881-C6E19A3C1E42}" type="slidenum">
              <a:rPr lang="en-US" sz="1100" smtClean="0">
                <a:latin typeface="Segoe UI Light" pitchFamily="34" charset="0"/>
              </a:rPr>
              <a:t>‹#›</a:t>
            </a:fld>
            <a:endParaRPr lang="en-US" sz="1100">
              <a:latin typeface="Segoe UI Light" pitchFamily="34" charset="0"/>
            </a:endParaRPr>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p:spPr>
        <p:txBody>
          <a:bodyPr vert="horz" lIns="91440" tIns="45720" rIns="91440" bIns="45720" rtlCol="0"/>
          <a:lstStyle>
            <a:lvl1pPr algn="r">
              <a:defRPr sz="1200"/>
            </a:lvl1pPr>
          </a:lstStyle>
          <a:p>
            <a:fld id="{F04FDEA8-CBB8-46CC-9562-028963DBC55A}" type="datetimeFigureOut">
              <a:rPr lang="en-US" smtClean="0"/>
              <a:t>3/9/2017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p:spPr>
        <p:txBody>
          <a:bodyPr vert="horz" lIns="91440" tIns="45720" rIns="91440" bIns="45720"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8685213"/>
            <a:ext cx="2971800" cy="458787"/>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1"/>
              <a:t>Key Takeaway: </a:t>
            </a:r>
            <a:r>
              <a:rPr lang="en-US" altLang="en-US" dirty="1"/>
              <a:t>Need the right combination of analytics to suit each situation.</a:t>
            </a:r>
          </a:p>
          <a:p>
            <a:endParaRPr lang="en-US" altLang="en-US"/>
          </a:p>
          <a:p>
            <a:r>
              <a:rPr lang="en-US" altLang="ko-KR" b="1" dirty="1">
                <a:ea typeface="Gulim" panose="020b0600000101010101" pitchFamily="34" charset="-127"/>
              </a:rPr>
              <a:t>Script:</a:t>
            </a:r>
          </a:p>
          <a:p>
            <a:endParaRPr lang="en-US" altLang="ko-KR" b="1">
              <a:ea typeface="Gulim" panose="020b0600000101010101" pitchFamily="34" charset="-127"/>
            </a:endParaRPr>
          </a:p>
          <a:p>
            <a:r>
              <a:rPr lang="en-US" altLang="ko-KR" dirty="1">
                <a:ea typeface="Gulim" panose="020b0600000101010101" pitchFamily="34" charset="-127"/>
              </a:rPr>
              <a:t>The scope of analytics is expanding, from providing information as evidence that a transaction took place all the way to providing answers based on learning systems. What we see, however, is that to solve specific business problems, organizations need to deploy the right combination of analytics to suit each distinct situation. This is a big part of what we do today (e.g. Analytical Decision Management – where we combine business rules, predictive, and prescription for a defined problem) and speaks to our investments moving forward. </a:t>
            </a:r>
          </a:p>
          <a:p>
            <a:endParaRPr lang="en-US" altLang="ko-KR" b="1">
              <a:ea typeface="Gulim" panose="020b0600000101010101" pitchFamily="34" charset="-127"/>
            </a:endParaRPr>
          </a:p>
          <a:p>
            <a:endParaRPr lang="en-US" altLang="en-US"/>
          </a:p>
          <a:p>
            <a:endParaRPr lang="en-GB"/>
          </a:p>
        </p:txBody>
      </p:sp>
      <p:sp>
        <p:nvSpPr>
          <p:cNvPr id="4" name="Slide Number Placeholder 3"/>
          <p:cNvSpPr>
            <a:spLocks noGrp="1"/>
          </p:cNvSpPr>
          <p:nvPr>
            <p:ph type="sldNum" sz="quarter" idx="10"/>
          </p:nvPr>
        </p:nvSpPr>
        <p:spPr/>
        <p:txBody>
          <a:bodyPr/>
          <a:lstStyle/>
          <a:p>
            <a:fld id="{FC8BD8E7-1312-41F3-99C4-6DA5AF891969}" type="slidenum">
              <a:rPr lang="nb-NO" smtClean="0"/>
              <a:t>1</a:t>
            </a:fld>
            <a:endParaRPr lang="nb-NO"/>
          </a:p>
        </p:txBody>
      </p:sp>
    </p:spTree>
    <p:extLst>
      <p:ext uri="{BB962C8B-B14F-4D97-AF65-F5344CB8AC3E}">
        <p14:creationId xmlns:p14="http://schemas.microsoft.com/office/powerpoint/2010/main" val="230091542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emf"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 Id="rId3" Type="http://schemas.openxmlformats.org/officeDocument/2006/relationships/image" Target="../media/image3.emf"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G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rcRect/>
          <a:stretch>
            <a:fillRect/>
          </a:stretch>
        </p:blipFill>
        <p:spPr>
          <a:xfrm>
            <a:off x="0" y="0"/>
            <a:ext cx="12216054" cy="4870321"/>
          </a:xfrm>
          <a:prstGeom prst="rect"/>
        </p:spPr>
      </p:pic>
      <p:sp>
        <p:nvSpPr>
          <p:cNvPr id="5" name="Picture Placeholder 1"/>
          <p:cNvSpPr>
            <a:spLocks noGrp="1"/>
          </p:cNvSpPr>
          <p:nvPr>
            <p:ph type="pic" idx="10"/>
          </p:nvPr>
        </p:nvSpPr>
        <p:spPr>
          <a:xfrm>
            <a:off x="1" y="2"/>
            <a:ext cx="6096752" cy="4136230"/>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23" name="Subtitle 3"/>
          <p:cNvSpPr>
            <a:spLocks noGrp="1"/>
          </p:cNvSpPr>
          <p:nvPr>
            <p:ph type="subTitle" idx="1" hasCustomPrompt="1"/>
          </p:nvPr>
        </p:nvSpPr>
        <p:spPr>
          <a:xfrm>
            <a:off x="690579" y="5729589"/>
            <a:ext cx="9483231" cy="710122"/>
          </a:xfrm>
        </p:spPr>
        <p:txBody>
          <a:bodyPr lIns="32400">
            <a:noAutofit/>
          </a:bodyPr>
          <a:lstStyle>
            <a:lvl1pPr marL="0" indent="0" algn="l">
              <a:spcBef>
                <a:spcPct val="0"/>
              </a:spcBef>
              <a:buNone/>
              <a:defRPr sz="2400" cap="none"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22" name="Title 2"/>
          <p:cNvSpPr>
            <a:spLocks noGrp="1"/>
          </p:cNvSpPr>
          <p:nvPr>
            <p:ph type="ctrTitle"/>
          </p:nvPr>
        </p:nvSpPr>
        <p:spPr>
          <a:xfrm>
            <a:off x="690579" y="4468469"/>
            <a:ext cx="9483231" cy="1261121"/>
          </a:xfrm>
        </p:spPr>
        <p:txBody>
          <a:bodyPr anchor="b">
            <a:noAutofit/>
          </a:bodyPr>
          <a:lstStyle>
            <a:lvl1pPr algn="l">
              <a:defRPr sz="4400" spc="-50" baseline="0">
                <a:solidFill>
                  <a:srgbClr val="45616E"/>
                </a:solidFill>
              </a:defRPr>
            </a:lvl1pPr>
          </a:lstStyle>
          <a:p>
            <a:r>
              <a:rPr lang="en-GB" dirty="1"/>
              <a:t>Click to edit Master title style</a:t>
            </a:r>
          </a:p>
        </p:txBody>
      </p:sp>
    </p:spTree>
    <p:extLst>
      <p:ext uri="{BB962C8B-B14F-4D97-AF65-F5344CB8AC3E}">
        <p14:creationId xmlns:p14="http://schemas.microsoft.com/office/powerpoint/2010/main" val="303097448"/>
      </p:ext>
    </p:extLst>
  </p:cSld>
  <p:clrMapOvr>
    <a:overrideClrMapping bg1="lt1" tx1="dk1" bg2="lt2" tx2="dk2" accent1="accent1" accent2="accent2" accent3="accent3" accent4="accent4" accent5="accent5" accent6="accent6" hlink="hlink" folHlink="folHlink"/>
  </p:clrMapOvr>
  <p:transition spd="fast">
    <p:wipe dir="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G Content Two Columns w/Low Photo - Right">
    <p:spTree>
      <p:nvGrpSpPr>
        <p:cNvPr id="1" name=""/>
        <p:cNvGrpSpPr/>
        <p:nvPr/>
      </p:nvGrpSpPr>
      <p:grpSpPr>
        <a:xfrm>
          <a:off x="0" y="0"/>
          <a:ext cx="0" cy="0"/>
          <a:chOff x="0" y="0"/>
          <a:chExt cx="0" cy="0"/>
        </a:xfrm>
      </p:grpSpPr>
      <p:sp>
        <p:nvSpPr>
          <p:cNvPr id="9"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GB" dirty="1"/>
              <a:t>Click to edit Master title style</a:t>
            </a:r>
          </a:p>
        </p:txBody>
      </p:sp>
      <p:sp>
        <p:nvSpPr>
          <p:cNvPr id="12" name="Content Placeholder 3"/>
          <p:cNvSpPr>
            <a:spLocks noGrp="1"/>
          </p:cNvSpPr>
          <p:nvPr>
            <p:ph idx="10"/>
          </p:nvPr>
        </p:nvSpPr>
        <p:spPr>
          <a:xfrm>
            <a:off x="685223" y="1716088"/>
            <a:ext cx="3342311" cy="4457700"/>
          </a:xfrm>
        </p:spPr>
        <p:txBody>
          <a:bodyPr lIns="32400"/>
          <a:lstStyle>
            <a:lvl1pPr marL="0" indent="0">
              <a:spcBef>
                <a:spcPts val="1800"/>
              </a:spcBef>
              <a:buClr>
                <a:srgbClr val="C00000"/>
              </a:buClr>
              <a:buSzPct val="60000"/>
              <a:buFontTx/>
              <a:buNone/>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p:txBody>
      </p:sp>
      <p:sp>
        <p:nvSpPr>
          <p:cNvPr id="13" name="Content Placeholder 2"/>
          <p:cNvSpPr>
            <a:spLocks noGrp="1"/>
          </p:cNvSpPr>
          <p:nvPr>
            <p:ph idx="1"/>
          </p:nvPr>
        </p:nvSpPr>
        <p:spPr>
          <a:xfrm>
            <a:off x="4207213" y="1716088"/>
            <a:ext cx="3360906" cy="4457700"/>
          </a:xfrm>
        </p:spPr>
        <p:txBody>
          <a:bodyPr lIns="32400"/>
          <a:lstStyle>
            <a:lvl1pPr marL="0" indent="0">
              <a:spcBef>
                <a:spcPts val="1800"/>
              </a:spcBef>
              <a:buClr>
                <a:srgbClr val="C00000"/>
              </a:buClr>
              <a:buSzPct val="60000"/>
              <a:buFontTx/>
              <a:buNone/>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p:txBody>
      </p:sp>
      <p:sp>
        <p:nvSpPr>
          <p:cNvPr id="10" name="Picture Placeholder 2"/>
          <p:cNvSpPr>
            <a:spLocks noGrp="1"/>
          </p:cNvSpPr>
          <p:nvPr>
            <p:ph type="pic" idx="11"/>
          </p:nvPr>
        </p:nvSpPr>
        <p:spPr>
          <a:xfrm>
            <a:off x="7823200" y="1716088"/>
            <a:ext cx="4368800" cy="4867592"/>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Tree>
    <p:extLst>
      <p:ext uri="{BB962C8B-B14F-4D97-AF65-F5344CB8AC3E}">
        <p14:creationId xmlns:p14="http://schemas.microsoft.com/office/powerpoint/2010/main" val="2706176563"/>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whole"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 Title and Content w/gradient">
    <p:spTree>
      <p:nvGrpSpPr>
        <p:cNvPr id="1" name=""/>
        <p:cNvGrpSpPr/>
        <p:nvPr/>
      </p:nvGrpSpPr>
      <p:grpSpPr>
        <a:xfrm>
          <a:off x="0" y="0"/>
          <a:ext cx="0" cy="0"/>
          <a:chOff x="0" y="0"/>
          <a:chExt cx="0" cy="0"/>
        </a:xfrm>
      </p:grpSpPr>
      <p:sp>
        <p:nvSpPr>
          <p:cNvPr id="11" name="Rectangle 10"/>
          <p:cNvSpPr/>
          <p:nvPr userDrawn="1"/>
        </p:nvSpPr>
        <p:spPr>
          <a:xfrm>
            <a:off x="0" y="1944000"/>
            <a:ext cx="12192000" cy="4638676"/>
          </a:xfrm>
          <a:prstGeom prst="rect"/>
          <a:gradFill>
            <a:gsLst>
              <a:gs pos="0">
                <a:schemeClr val="bg1">
                  <a:alpha val="27000"/>
                </a:schemeClr>
              </a:gs>
              <a:gs pos="100000">
                <a:schemeClr val="accent1">
                  <a:alpha val="51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8"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GB" dirty="1"/>
              <a:t>Click to edit Master title style</a:t>
            </a:r>
          </a:p>
        </p:txBody>
      </p:sp>
      <p:sp>
        <p:nvSpPr>
          <p:cNvPr id="2" name="Footer Placeholder 1"/>
          <p:cNvSpPr>
            <a:spLocks noGrp="1"/>
          </p:cNvSpPr>
          <p:nvPr>
            <p:ph type="ftr" sz="quarter" idx="54"/>
          </p:nvPr>
        </p:nvSpPr>
        <p:spPr/>
        <p:txBody>
          <a:bodyPr/>
          <a:lstStyle/>
          <a:p>
            <a:r>
              <a:rPr lang="en-GB" dirty="1"/>
              <a:t>© EG A/S</a:t>
            </a:r>
          </a:p>
        </p:txBody>
      </p:sp>
      <p:sp>
        <p:nvSpPr>
          <p:cNvPr id="3" name="Slide Number Placeholder 2"/>
          <p:cNvSpPr>
            <a:spLocks noGrp="1"/>
          </p:cNvSpPr>
          <p:nvPr>
            <p:ph type="sldNum" sz="quarter" idx="55"/>
          </p:nvPr>
        </p:nvSpPr>
        <p:spPr/>
        <p:txBody>
          <a:bodyPr/>
          <a:lstStyle/>
          <a:p>
            <a:fld id="{E31375A4-56A4-47D6-9801-1991572033F7}" type="slidenum">
              <a:rPr lang="en-GB" smtClean="0"/>
              <a:t>‹#›</a:t>
            </a:fld>
            <a:endParaRPr lang="en-GB"/>
          </a:p>
        </p:txBody>
      </p:sp>
      <p:sp>
        <p:nvSpPr>
          <p:cNvPr id="12" name="Content Placeholder 2"/>
          <p:cNvSpPr>
            <a:spLocks noGrp="1"/>
          </p:cNvSpPr>
          <p:nvPr>
            <p:ph idx="1"/>
          </p:nvPr>
        </p:nvSpPr>
        <p:spPr>
          <a:xfrm>
            <a:off x="684000" y="1714500"/>
            <a:ext cx="10877550" cy="4457700"/>
          </a:xfrm>
        </p:spPr>
        <p:txBody>
          <a:bodyPr lIns="36000">
            <a:noAutofit/>
          </a:bodyPr>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a:p>
            <a:pPr lvl="1"/>
            <a:r>
              <a:rPr lang="en-GB" dirty="1"/>
              <a:t>Second level</a:t>
            </a:r>
          </a:p>
          <a:p>
            <a:pPr lvl="2"/>
            <a:r>
              <a:rPr lang="en-GB" dirty="1"/>
              <a:t>Third level</a:t>
            </a:r>
          </a:p>
        </p:txBody>
      </p:sp>
    </p:spTree>
    <p:extLst>
      <p:ext uri="{BB962C8B-B14F-4D97-AF65-F5344CB8AC3E}">
        <p14:creationId xmlns:p14="http://schemas.microsoft.com/office/powerpoint/2010/main" val="3550117867"/>
      </p:ext>
    </p:extLst>
  </p:cSld>
  <p:clrMapOvr>
    <a:masterClrMapping/>
  </p:clrMapOvr>
  <p:transition spd="fast">
    <p:push dir="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G Picture with Right Caption - blue">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0" y="0"/>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6" name="Picture Placeholder 2"/>
          <p:cNvSpPr>
            <a:spLocks noGrp="1"/>
          </p:cNvSpPr>
          <p:nvPr>
            <p:ph type="pic" idx="1"/>
          </p:nvPr>
        </p:nvSpPr>
        <p:spPr>
          <a:xfrm>
            <a:off x="0" y="0"/>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8" name="Rectangle 7"/>
          <p:cNvSpPr/>
          <p:nvPr userDrawn="1"/>
        </p:nvSpPr>
        <p:spPr>
          <a:xfrm>
            <a:off x="8255726" y="0"/>
            <a:ext cx="3936274" cy="6858000"/>
          </a:xfrm>
          <a:prstGeom prst="rect"/>
          <a:solidFill>
            <a:srgbClr val="456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8532813" y="1714500"/>
            <a:ext cx="3125787" cy="2877260"/>
          </a:xfrm>
        </p:spPr>
        <p:txBody>
          <a:bodyPr tIns="36000" bIns="144000" anchor="b">
            <a:noAutofit/>
          </a:bodyPr>
          <a:lstStyle>
            <a:lvl1pPr>
              <a:defRPr sz="4000">
                <a:solidFill>
                  <a:schemeClr val="bg1"/>
                </a:solidFill>
              </a:defRPr>
            </a:lvl1pPr>
          </a:lstStyle>
          <a:p>
            <a:r>
              <a:rPr lang="en-GB" dirty="1"/>
              <a:t>Click to edit Master title style</a:t>
            </a:r>
          </a:p>
        </p:txBody>
      </p:sp>
      <p:sp>
        <p:nvSpPr>
          <p:cNvPr id="4" name="Text Placeholder 3"/>
          <p:cNvSpPr>
            <a:spLocks noGrp="1"/>
          </p:cNvSpPr>
          <p:nvPr>
            <p:ph type="body" sz="half" idx="2"/>
          </p:nvPr>
        </p:nvSpPr>
        <p:spPr>
          <a:xfrm>
            <a:off x="8532813" y="4591761"/>
            <a:ext cx="3125787" cy="646331"/>
          </a:xfrm>
        </p:spPr>
        <p:txBody>
          <a:bodyPr>
            <a:spAutoFit/>
          </a:bodyPr>
          <a:lstStyle>
            <a:lvl1pPr marL="0" indent="0">
              <a:spcBef>
                <a:spcPts val="800"/>
              </a:spcBef>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1"/>
              <a:t>Click to edit Master text styles</a:t>
            </a:r>
          </a:p>
        </p:txBody>
      </p:sp>
      <p:sp>
        <p:nvSpPr>
          <p:cNvPr id="9" name="Footer Placeholder 8"/>
          <p:cNvSpPr>
            <a:spLocks noGrp="1"/>
          </p:cNvSpPr>
          <p:nvPr>
            <p:ph type="ftr" sz="quarter" idx="11"/>
          </p:nvPr>
        </p:nvSpPr>
        <p:spPr>
          <a:xfrm>
            <a:off x="8514826" y="6606540"/>
            <a:ext cx="2189526" cy="228600"/>
          </a:xfrm>
        </p:spPr>
        <p:txBody>
          <a:bodyPr/>
          <a:lstStyle>
            <a:lvl1pPr>
              <a:defRPr>
                <a:solidFill>
                  <a:schemeClr val="accent2"/>
                </a:solidFill>
              </a:defRPr>
            </a:lvl1pPr>
          </a:lstStyle>
          <a:p>
            <a:r>
              <a:rPr lang="en-GB" dirty="1"/>
              <a:t>© EG A/S</a:t>
            </a:r>
          </a:p>
        </p:txBody>
      </p:sp>
      <p:sp>
        <p:nvSpPr>
          <p:cNvPr id="10" name="Slide Number Placeholder 9"/>
          <p:cNvSpPr>
            <a:spLocks noGrp="1"/>
          </p:cNvSpPr>
          <p:nvPr>
            <p:ph type="sldNum" sz="quarter" idx="12"/>
          </p:nvPr>
        </p:nvSpPr>
        <p:spPr/>
        <p:txBody>
          <a:bodyPr/>
          <a:lstStyle>
            <a:lvl1pPr>
              <a:defRPr>
                <a:solidFill>
                  <a:schemeClr val="accent2"/>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2977249753"/>
      </p:ext>
    </p:extLst>
  </p:cSld>
  <p:clrMapOvr>
    <a:masterClrMapping/>
  </p:clrMapOvr>
  <p:transition spd="fast">
    <p:wipe dir="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G Picture with Right Caption - white">
    <p:spTree>
      <p:nvGrpSpPr>
        <p:cNvPr id="1" name=""/>
        <p:cNvGrpSpPr/>
        <p:nvPr/>
      </p:nvGrpSpPr>
      <p:grpSpPr>
        <a:xfrm>
          <a:off x="0" y="0"/>
          <a:ext cx="0" cy="0"/>
          <a:chOff x="0" y="0"/>
          <a:chExt cx="0" cy="0"/>
        </a:xfrm>
      </p:grpSpPr>
      <p:sp>
        <p:nvSpPr>
          <p:cNvPr id="11" name="Rectangle 10"/>
          <p:cNvSpPr/>
          <p:nvPr userDrawn="1"/>
        </p:nvSpPr>
        <p:spPr>
          <a:xfrm>
            <a:off x="8255726" y="0"/>
            <a:ext cx="3936274" cy="68580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8532813" y="1714500"/>
            <a:ext cx="3125787" cy="2877260"/>
          </a:xfrm>
        </p:spPr>
        <p:txBody>
          <a:bodyPr tIns="36000" bIns="144000" anchor="b">
            <a:noAutofit/>
          </a:bodyPr>
          <a:lstStyle>
            <a:lvl1pPr>
              <a:defRPr sz="4000">
                <a:solidFill>
                  <a:srgbClr val="45616E"/>
                </a:solidFill>
              </a:defRPr>
            </a:lvl1pPr>
          </a:lstStyle>
          <a:p>
            <a:r>
              <a:rPr lang="en-GB" dirty="1"/>
              <a:t>Click to edit Master title style</a:t>
            </a:r>
          </a:p>
        </p:txBody>
      </p:sp>
      <p:sp>
        <p:nvSpPr>
          <p:cNvPr id="4" name="Text Placeholder 3"/>
          <p:cNvSpPr>
            <a:spLocks noGrp="1"/>
          </p:cNvSpPr>
          <p:nvPr>
            <p:ph type="body" sz="half" idx="2"/>
          </p:nvPr>
        </p:nvSpPr>
        <p:spPr>
          <a:xfrm>
            <a:off x="8532813" y="4591761"/>
            <a:ext cx="3125787" cy="646331"/>
          </a:xfrm>
        </p:spPr>
        <p:txBody>
          <a:bodyPr>
            <a:spAutoFit/>
          </a:bodyPr>
          <a:lstStyle>
            <a:lvl1pPr marL="0" indent="0">
              <a:spcBef>
                <a:spcPts val="800"/>
              </a:spcBef>
              <a:buNone/>
              <a:defRPr sz="2000">
                <a:solidFill>
                  <a:srgbClr val="45616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1"/>
              <a:t>Click to edit Master text styles</a:t>
            </a:r>
          </a:p>
        </p:txBody>
      </p:sp>
      <p:sp>
        <p:nvSpPr>
          <p:cNvPr id="6" name="Picture Placeholder 2"/>
          <p:cNvSpPr>
            <a:spLocks noGrp="1"/>
          </p:cNvSpPr>
          <p:nvPr>
            <p:ph type="pic" idx="1"/>
          </p:nvPr>
        </p:nvSpPr>
        <p:spPr>
          <a:xfrm>
            <a:off x="0" y="0"/>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3" name="Footer Placeholder 2"/>
          <p:cNvSpPr>
            <a:spLocks noGrp="1"/>
          </p:cNvSpPr>
          <p:nvPr>
            <p:ph type="ftr" sz="quarter" idx="10"/>
          </p:nvPr>
        </p:nvSpPr>
        <p:spPr>
          <a:xfrm>
            <a:off x="8532813" y="6606540"/>
            <a:ext cx="2176668" cy="228600"/>
          </a:xfrm>
        </p:spPr>
        <p:txBody>
          <a:bodyPr/>
          <a:lstStyle/>
          <a:p>
            <a:r>
              <a:rPr lang="en-GB" dirty="1"/>
              <a:t>© EG A/S</a:t>
            </a:r>
          </a:p>
        </p:txBody>
      </p:sp>
      <p:sp>
        <p:nvSpPr>
          <p:cNvPr id="5" name="Slide Number Placeholder 4"/>
          <p:cNvSpPr>
            <a:spLocks noGrp="1"/>
          </p:cNvSpPr>
          <p:nvPr>
            <p:ph type="sldNum" sz="quarter" idx="11"/>
          </p:nvPr>
        </p:nvSpPr>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1583335048"/>
      </p:ext>
    </p:extLst>
  </p:cSld>
  <p:clrMapOvr>
    <a:masterClrMapping/>
  </p:clrMapOvr>
  <p:transition spd="fast">
    <p:wipe dir="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G Picture with Left Caption - blue">
    <p:spTree>
      <p:nvGrpSpPr>
        <p:cNvPr id="1" name=""/>
        <p:cNvGrpSpPr/>
        <p:nvPr/>
      </p:nvGrpSpPr>
      <p:grpSpPr>
        <a:xfrm>
          <a:off x="0" y="0"/>
          <a:ext cx="0" cy="0"/>
          <a:chOff x="0" y="0"/>
          <a:chExt cx="0" cy="0"/>
        </a:xfrm>
      </p:grpSpPr>
      <p:sp>
        <p:nvSpPr>
          <p:cNvPr id="8" name="Rectangle 7"/>
          <p:cNvSpPr/>
          <p:nvPr userDrawn="1"/>
        </p:nvSpPr>
        <p:spPr>
          <a:xfrm>
            <a:off x="0" y="0"/>
            <a:ext cx="3936274" cy="6858000"/>
          </a:xfrm>
          <a:prstGeom prst="rect"/>
          <a:solidFill>
            <a:srgbClr val="456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379413" y="2837434"/>
            <a:ext cx="3125787" cy="1754326"/>
          </a:xfrm>
        </p:spPr>
        <p:txBody>
          <a:bodyPr bIns="144000" anchor="b">
            <a:noAutofit/>
          </a:bodyPr>
          <a:lstStyle>
            <a:lvl1pPr>
              <a:defRPr sz="4000">
                <a:solidFill>
                  <a:schemeClr val="bg1"/>
                </a:solidFill>
              </a:defRPr>
            </a:lvl1pPr>
          </a:lstStyle>
          <a:p>
            <a:r>
              <a:rPr lang="en-GB" dirty="1"/>
              <a:t>Click to edit Master title style</a:t>
            </a:r>
          </a:p>
        </p:txBody>
      </p:sp>
      <p:sp>
        <p:nvSpPr>
          <p:cNvPr id="4" name="Text Placeholder 3"/>
          <p:cNvSpPr>
            <a:spLocks noGrp="1"/>
          </p:cNvSpPr>
          <p:nvPr>
            <p:ph type="body" sz="half" idx="2"/>
          </p:nvPr>
        </p:nvSpPr>
        <p:spPr>
          <a:xfrm>
            <a:off x="379413" y="4591761"/>
            <a:ext cx="3125787" cy="646331"/>
          </a:xfrm>
        </p:spPr>
        <p:txBody>
          <a:bodyPr>
            <a:spAutoFit/>
          </a:bodyPr>
          <a:lstStyle>
            <a:lvl1pPr marL="0" indent="0">
              <a:spcBef>
                <a:spcPts val="800"/>
              </a:spcBef>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1"/>
              <a:t>Click to edit Master text styles</a:t>
            </a:r>
          </a:p>
        </p:txBody>
      </p:sp>
      <p:sp>
        <p:nvSpPr>
          <p:cNvPr id="6" name="Picture Placeholder 2"/>
          <p:cNvSpPr>
            <a:spLocks noGrp="1"/>
          </p:cNvSpPr>
          <p:nvPr>
            <p:ph type="pic" idx="1"/>
          </p:nvPr>
        </p:nvSpPr>
        <p:spPr>
          <a:xfrm>
            <a:off x="3936274" y="1"/>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3" name="Footer Placeholder 2"/>
          <p:cNvSpPr>
            <a:spLocks noGrp="1"/>
          </p:cNvSpPr>
          <p:nvPr>
            <p:ph type="ftr" sz="quarter" idx="10"/>
          </p:nvPr>
        </p:nvSpPr>
        <p:spPr>
          <a:xfrm>
            <a:off x="684109" y="6606540"/>
            <a:ext cx="1991512" cy="228600"/>
          </a:xfrm>
        </p:spPr>
        <p:txBody>
          <a:bodyPr/>
          <a:lstStyle>
            <a:lvl1pPr>
              <a:defRPr>
                <a:solidFill>
                  <a:schemeClr val="accent2"/>
                </a:solidFill>
              </a:defRPr>
            </a:lvl1pPr>
          </a:lstStyle>
          <a:p>
            <a:r>
              <a:rPr lang="en-GB" dirty="1"/>
              <a:t>© EG A/S</a:t>
            </a:r>
          </a:p>
        </p:txBody>
      </p:sp>
      <p:sp>
        <p:nvSpPr>
          <p:cNvPr id="5" name="Slide Number Placeholder 4"/>
          <p:cNvSpPr>
            <a:spLocks noGrp="1"/>
          </p:cNvSpPr>
          <p:nvPr>
            <p:ph type="sldNum" sz="quarter" idx="11"/>
          </p:nvPr>
        </p:nvSpPr>
        <p:spPr>
          <a:xfrm>
            <a:off x="2675621" y="6606540"/>
            <a:ext cx="773502" cy="228600"/>
          </a:xfrm>
        </p:spPr>
        <p:txBody>
          <a:bodyPr/>
          <a:lstStyle>
            <a:lvl1pPr>
              <a:defRPr>
                <a:solidFill>
                  <a:schemeClr val="accent2"/>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4069282962"/>
      </p:ext>
    </p:extLst>
  </p:cSld>
  <p:clrMapOvr>
    <a:masterClrMapping/>
  </p:clrMapOvr>
  <p:transition spd="fast">
    <p:wipe dir="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G Picture with Left Caption - white">
    <p:spTree>
      <p:nvGrpSpPr>
        <p:cNvPr id="1" name=""/>
        <p:cNvGrpSpPr/>
        <p:nvPr/>
      </p:nvGrpSpPr>
      <p:grpSpPr>
        <a:xfrm>
          <a:off x="0" y="0"/>
          <a:ext cx="0" cy="0"/>
          <a:chOff x="0" y="0"/>
          <a:chExt cx="0" cy="0"/>
        </a:xfrm>
      </p:grpSpPr>
      <p:sp>
        <p:nvSpPr>
          <p:cNvPr id="8" name="Rectangle 7"/>
          <p:cNvSpPr/>
          <p:nvPr userDrawn="1"/>
        </p:nvSpPr>
        <p:spPr>
          <a:xfrm>
            <a:off x="0" y="0"/>
            <a:ext cx="3929974" cy="68580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5616E"/>
              </a:solidFill>
            </a:endParaRPr>
          </a:p>
        </p:txBody>
      </p:sp>
      <p:sp>
        <p:nvSpPr>
          <p:cNvPr id="2" name="Title 1"/>
          <p:cNvSpPr>
            <a:spLocks noGrp="1"/>
          </p:cNvSpPr>
          <p:nvPr>
            <p:ph type="title"/>
          </p:nvPr>
        </p:nvSpPr>
        <p:spPr>
          <a:xfrm>
            <a:off x="379413" y="2837434"/>
            <a:ext cx="3125787" cy="1754326"/>
          </a:xfrm>
        </p:spPr>
        <p:txBody>
          <a:bodyPr bIns="144000" anchor="b">
            <a:noAutofit/>
          </a:bodyPr>
          <a:lstStyle>
            <a:lvl1pPr>
              <a:defRPr sz="4000">
                <a:solidFill>
                  <a:srgbClr val="45616E"/>
                </a:solidFill>
              </a:defRPr>
            </a:lvl1pPr>
          </a:lstStyle>
          <a:p>
            <a:r>
              <a:rPr lang="en-GB" dirty="1"/>
              <a:t>Click to edit Master title style</a:t>
            </a:r>
          </a:p>
        </p:txBody>
      </p:sp>
      <p:sp>
        <p:nvSpPr>
          <p:cNvPr id="4" name="Text Placeholder 3"/>
          <p:cNvSpPr>
            <a:spLocks noGrp="1"/>
          </p:cNvSpPr>
          <p:nvPr>
            <p:ph type="body" sz="half" idx="2"/>
          </p:nvPr>
        </p:nvSpPr>
        <p:spPr>
          <a:xfrm>
            <a:off x="379413" y="4591761"/>
            <a:ext cx="3125787" cy="646331"/>
          </a:xfrm>
        </p:spPr>
        <p:txBody>
          <a:bodyPr>
            <a:spAutoFit/>
          </a:bodyPr>
          <a:lstStyle>
            <a:lvl1pPr marL="0" indent="0">
              <a:spcBef>
                <a:spcPts val="800"/>
              </a:spcBef>
              <a:buNone/>
              <a:defRPr sz="2000">
                <a:solidFill>
                  <a:srgbClr val="45616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1"/>
              <a:t>Click to edit Master text styles</a:t>
            </a:r>
          </a:p>
        </p:txBody>
      </p:sp>
      <p:sp>
        <p:nvSpPr>
          <p:cNvPr id="6" name="Picture Placeholder 2"/>
          <p:cNvSpPr>
            <a:spLocks noGrp="1"/>
          </p:cNvSpPr>
          <p:nvPr>
            <p:ph type="pic" idx="1"/>
          </p:nvPr>
        </p:nvSpPr>
        <p:spPr>
          <a:xfrm>
            <a:off x="3936274" y="1"/>
            <a:ext cx="8255726"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3" name="Footer Placeholder 2"/>
          <p:cNvSpPr>
            <a:spLocks noGrp="1"/>
          </p:cNvSpPr>
          <p:nvPr>
            <p:ph type="ftr" sz="quarter" idx="10"/>
          </p:nvPr>
        </p:nvSpPr>
        <p:spPr>
          <a:xfrm>
            <a:off x="684109" y="6606540"/>
            <a:ext cx="1883500" cy="228600"/>
          </a:xfrm>
        </p:spPr>
        <p:txBody>
          <a:bodyPr/>
          <a:lstStyle/>
          <a:p>
            <a:r>
              <a:rPr lang="en-GB" dirty="1"/>
              <a:t>© EG A/S</a:t>
            </a:r>
          </a:p>
        </p:txBody>
      </p:sp>
      <p:sp>
        <p:nvSpPr>
          <p:cNvPr id="5" name="Slide Number Placeholder 4"/>
          <p:cNvSpPr>
            <a:spLocks noGrp="1"/>
          </p:cNvSpPr>
          <p:nvPr>
            <p:ph type="sldNum" sz="quarter" idx="11"/>
          </p:nvPr>
        </p:nvSpPr>
        <p:spPr>
          <a:xfrm>
            <a:off x="2567609" y="6606540"/>
            <a:ext cx="937591" cy="228600"/>
          </a:xfrm>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3995577708"/>
      </p:ext>
    </p:extLst>
  </p:cSld>
  <p:clrMapOvr>
    <a:masterClrMapping/>
  </p:clrMapOvr>
  <p:transition spd="fast">
    <p:wipe dir="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G Bright Photo Background">
    <p:spTree>
      <p:nvGrpSpPr>
        <p:cNvPr id="1" name=""/>
        <p:cNvGrpSpPr/>
        <p:nvPr/>
      </p:nvGrpSpPr>
      <p:grpSpPr>
        <a:xfrm>
          <a:off x="0" y="0"/>
          <a:ext cx="0" cy="0"/>
          <a:chOff x="0" y="0"/>
          <a:chExt cx="0" cy="0"/>
        </a:xfrm>
      </p:grpSpPr>
      <p:sp>
        <p:nvSpPr>
          <p:cNvPr id="16" name="Picture Placeholder 2"/>
          <p:cNvSpPr>
            <a:spLocks noGrp="1"/>
          </p:cNvSpPr>
          <p:nvPr>
            <p:ph type="pic" idx="10"/>
          </p:nvPr>
        </p:nvSpPr>
        <p:spPr>
          <a:xfrm>
            <a:off x="0" y="1"/>
            <a:ext cx="12192000" cy="6857999"/>
          </a:xfrm>
        </p:spPr>
        <p:txBody>
          <a:bodyPr tIns="3600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7"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GB" dirty="1"/>
              <a:t>Click to edit Master title style</a:t>
            </a:r>
          </a:p>
        </p:txBody>
      </p:sp>
      <p:sp>
        <p:nvSpPr>
          <p:cNvPr id="6" name="Text Placeholder 2"/>
          <p:cNvSpPr>
            <a:spLocks noGrp="1"/>
          </p:cNvSpPr>
          <p:nvPr>
            <p:ph idx="1" hasCustomPrompt="1"/>
          </p:nvPr>
        </p:nvSpPr>
        <p:spPr>
          <a:xfrm>
            <a:off x="685800" y="1714500"/>
            <a:ext cx="10877550" cy="460502"/>
          </a:xfrm>
          <a:prstGeom prst="rect"/>
          <a:effectLst/>
        </p:spPr>
        <p:txBody>
          <a:bodyPr vert="horz" lIns="32400" tIns="36000" rIns="0" bIns="36000" rtlCol="0">
            <a:spAutoFit/>
          </a:bodyPr>
          <a:lstStyle>
            <a:lvl1pPr marL="0" indent="0">
              <a:spcBef>
                <a:spcPct val="0"/>
              </a:spcBef>
              <a:defRPr sz="2800">
                <a:effectLst/>
              </a:defRPr>
            </a:lvl1pPr>
            <a:lvl2pPr marL="365760" indent="0">
              <a:buNone/>
              <a:defRPr/>
            </a:lvl2pPr>
            <a:lvl3pPr marL="685800" indent="0">
              <a:buNone/>
              <a:defRPr/>
            </a:lvl3pPr>
          </a:lstStyle>
          <a:p>
            <a:pPr lvl="0"/>
            <a:r>
              <a:rPr lang="en-GB" dirty="1"/>
              <a:t>Click to edit Master text style</a:t>
            </a:r>
          </a:p>
        </p:txBody>
      </p:sp>
      <p:sp>
        <p:nvSpPr>
          <p:cNvPr id="2" name="Footer Placeholder 1"/>
          <p:cNvSpPr>
            <a:spLocks noGrp="1"/>
          </p:cNvSpPr>
          <p:nvPr>
            <p:ph type="ftr" sz="quarter" idx="11"/>
          </p:nvPr>
        </p:nvSpPr>
        <p:spPr>
          <a:xfrm>
            <a:off x="684108" y="18586684"/>
            <a:ext cx="6491381" cy="228600"/>
          </a:xfrm>
        </p:spPr>
        <p:txBody>
          <a:bodyPr/>
          <a:lstStyle>
            <a:lvl1pPr>
              <a:defRPr sz="100">
                <a:solidFill>
                  <a:schemeClr val="bg1">
                    <a:lumMod val="75000"/>
                  </a:schemeClr>
                </a:solidFill>
              </a:defRPr>
            </a:lvl1pPr>
          </a:lstStyle>
          <a:p>
            <a:r>
              <a:rPr lang="en-GB" dirty="1"/>
              <a:t>© EG A/S</a:t>
            </a:r>
          </a:p>
        </p:txBody>
      </p:sp>
      <p:sp>
        <p:nvSpPr>
          <p:cNvPr id="3" name="Slide Number Placeholder 2"/>
          <p:cNvSpPr>
            <a:spLocks noGrp="1"/>
          </p:cNvSpPr>
          <p:nvPr>
            <p:ph type="sldNum" sz="quarter" idx="12"/>
          </p:nvPr>
        </p:nvSpPr>
        <p:spPr>
          <a:xfrm>
            <a:off x="10709481" y="18586684"/>
            <a:ext cx="773502" cy="228600"/>
          </a:xfrm>
        </p:spPr>
        <p:txBody>
          <a:bodyPr/>
          <a:lstStyle>
            <a:lvl1pPr>
              <a:defRPr sz="100">
                <a:solidFill>
                  <a:schemeClr val="bg1">
                    <a:lumMod val="75000"/>
                  </a:schemeClr>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2146817227"/>
      </p:ext>
    </p:extLst>
  </p:cSld>
  <p:clrMapOvr>
    <a:masterClrMapping/>
  </p:clrMapOvr>
  <p:transition spd="fast">
    <p:wipe dir="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G Dark Photo Background">
    <p:spTree>
      <p:nvGrpSpPr>
        <p:cNvPr id="1" name=""/>
        <p:cNvGrpSpPr/>
        <p:nvPr/>
      </p:nvGrpSpPr>
      <p:grpSpPr>
        <a:xfrm>
          <a:off x="0" y="0"/>
          <a:ext cx="0" cy="0"/>
          <a:chOff x="0" y="0"/>
          <a:chExt cx="0" cy="0"/>
        </a:xfrm>
      </p:grpSpPr>
      <p:sp>
        <p:nvSpPr>
          <p:cNvPr id="4" name="Picture Placeholder 2"/>
          <p:cNvSpPr>
            <a:spLocks noGrp="1"/>
          </p:cNvSpPr>
          <p:nvPr>
            <p:ph type="pic" idx="10"/>
          </p:nvPr>
        </p:nvSpPr>
        <p:spPr>
          <a:xfrm>
            <a:off x="0" y="1"/>
            <a:ext cx="12192000" cy="6857999"/>
          </a:xfrm>
        </p:spPr>
        <p:txBody>
          <a:bodyPr tIns="360000" bIns="0">
            <a:normAutofit/>
          </a:bodyPr>
          <a:lstStyle>
            <a:lvl1pPr marL="0" indent="0" algn="ctr">
              <a:buNone/>
              <a:defRPr sz="20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5" name="Title 1"/>
          <p:cNvSpPr>
            <a:spLocks noGrp="1"/>
          </p:cNvSpPr>
          <p:nvPr>
            <p:ph type="title"/>
          </p:nvPr>
        </p:nvSpPr>
        <p:spPr>
          <a:xfrm>
            <a:off x="685799" y="330506"/>
            <a:ext cx="10877551" cy="1269694"/>
          </a:xfrm>
        </p:spPr>
        <p:txBody>
          <a:bodyPr>
            <a:noAutofit/>
          </a:bodyPr>
          <a:lstStyle>
            <a:lvl1pPr>
              <a:defRPr>
                <a:solidFill>
                  <a:schemeClr val="bg1"/>
                </a:solidFill>
                <a:effectLst/>
              </a:defRPr>
            </a:lvl1pPr>
          </a:lstStyle>
          <a:p>
            <a:r>
              <a:rPr lang="en-GB" dirty="1"/>
              <a:t>Click to edit Master title style</a:t>
            </a:r>
          </a:p>
        </p:txBody>
      </p:sp>
      <p:sp>
        <p:nvSpPr>
          <p:cNvPr id="8" name="Text Placeholder 2"/>
          <p:cNvSpPr>
            <a:spLocks noGrp="1"/>
          </p:cNvSpPr>
          <p:nvPr>
            <p:ph idx="1" hasCustomPrompt="1"/>
          </p:nvPr>
        </p:nvSpPr>
        <p:spPr>
          <a:xfrm>
            <a:off x="685800" y="1714500"/>
            <a:ext cx="10877550" cy="460502"/>
          </a:xfrm>
          <a:prstGeom prst="rect"/>
          <a:effectLst/>
        </p:spPr>
        <p:txBody>
          <a:bodyPr vert="horz" lIns="32400" tIns="36000" rIns="0" bIns="36000" rtlCol="0">
            <a:spAutoFit/>
          </a:bodyPr>
          <a:lstStyle>
            <a:lvl1pPr marL="0" indent="0">
              <a:spcBef>
                <a:spcPct val="0"/>
              </a:spcBef>
              <a:defRPr sz="2800">
                <a:solidFill>
                  <a:schemeClr val="bg1"/>
                </a:solidFill>
                <a:effectLst/>
              </a:defRPr>
            </a:lvl1pPr>
            <a:lvl2pPr marL="365760" indent="0">
              <a:buNone/>
              <a:defRPr/>
            </a:lvl2pPr>
            <a:lvl3pPr marL="685800" indent="0">
              <a:buNone/>
              <a:defRPr/>
            </a:lvl3pPr>
          </a:lstStyle>
          <a:p>
            <a:pPr lvl="0"/>
            <a:r>
              <a:rPr lang="en-GB" dirty="1"/>
              <a:t>Click to edit Master text style</a:t>
            </a:r>
          </a:p>
        </p:txBody>
      </p:sp>
      <p:sp>
        <p:nvSpPr>
          <p:cNvPr id="2" name="Footer Placeholder 1"/>
          <p:cNvSpPr>
            <a:spLocks noGrp="1"/>
          </p:cNvSpPr>
          <p:nvPr>
            <p:ph type="ftr" sz="quarter" idx="11"/>
          </p:nvPr>
        </p:nvSpPr>
        <p:spPr>
          <a:xfrm>
            <a:off x="684108" y="32700252"/>
            <a:ext cx="6491381" cy="228600"/>
          </a:xfrm>
        </p:spPr>
        <p:txBody>
          <a:bodyPr/>
          <a:lstStyle>
            <a:lvl1pPr>
              <a:defRPr sz="100">
                <a:solidFill>
                  <a:schemeClr val="bg1">
                    <a:lumMod val="75000"/>
                  </a:schemeClr>
                </a:solidFill>
              </a:defRPr>
            </a:lvl1pPr>
          </a:lstStyle>
          <a:p>
            <a:r>
              <a:rPr lang="en-GB" dirty="1"/>
              <a:t>© EG A/S</a:t>
            </a:r>
          </a:p>
        </p:txBody>
      </p:sp>
      <p:sp>
        <p:nvSpPr>
          <p:cNvPr id="3" name="Slide Number Placeholder 2"/>
          <p:cNvSpPr>
            <a:spLocks noGrp="1"/>
          </p:cNvSpPr>
          <p:nvPr>
            <p:ph type="sldNum" sz="quarter" idx="12"/>
          </p:nvPr>
        </p:nvSpPr>
        <p:spPr>
          <a:xfrm>
            <a:off x="10709481" y="32700252"/>
            <a:ext cx="773502" cy="228600"/>
          </a:xfrm>
        </p:spPr>
        <p:txBody>
          <a:bodyPr/>
          <a:lstStyle>
            <a:lvl1pPr>
              <a:defRPr sz="100">
                <a:solidFill>
                  <a:schemeClr val="bg1">
                    <a:lumMod val="75000"/>
                  </a:schemeClr>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295775593"/>
      </p:ext>
    </p:extLst>
  </p:cSld>
  <p:clrMapOvr>
    <a:masterClrMapping/>
  </p:clrMapOvr>
  <p:transition spd="fast">
    <p:wipe dir="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G Title Slide On Blue Background">
    <p:spTree>
      <p:nvGrpSpPr>
        <p:cNvPr id="1" name=""/>
        <p:cNvGrpSpPr/>
        <p:nvPr/>
      </p:nvGrpSpPr>
      <p:grpSpPr>
        <a:xfrm>
          <a:off x="0" y="0"/>
          <a:ext cx="0" cy="0"/>
          <a:chOff x="0" y="0"/>
          <a:chExt cx="0" cy="0"/>
        </a:xfrm>
      </p:grpSpPr>
      <p:sp>
        <p:nvSpPr>
          <p:cNvPr id="5" name="Rectangle 4"/>
          <p:cNvSpPr/>
          <p:nvPr userDrawn="1"/>
        </p:nvSpPr>
        <p:spPr>
          <a:xfrm>
            <a:off x="0" y="0"/>
            <a:ext cx="12192000" cy="6857999"/>
          </a:xfrm>
          <a:prstGeom prst="rect"/>
          <a:gradFill>
            <a:gsLst>
              <a:gs pos="60000">
                <a:schemeClr val="accent2"/>
              </a:gs>
              <a:gs pos="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bg1"/>
                </a:solidFill>
              </a:defRPr>
            </a:lvl1pPr>
          </a:lstStyle>
          <a:p>
            <a:r>
              <a:rPr lang="en-GB" dirty="1"/>
              <a:t>Click to edit Master title style</a:t>
            </a:r>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4" name="Footer Placeholder 3"/>
          <p:cNvSpPr>
            <a:spLocks noGrp="1"/>
          </p:cNvSpPr>
          <p:nvPr>
            <p:ph type="ftr" sz="quarter" idx="10"/>
          </p:nvPr>
        </p:nvSpPr>
        <p:spPr>
          <a:xfrm>
            <a:off x="684108" y="26363548"/>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6363548"/>
            <a:ext cx="773502" cy="228600"/>
          </a:xfrm>
        </p:spPr>
        <p:txBody>
          <a:bodyPr/>
          <a:lstStyle>
            <a:lvl1pPr>
              <a:defRPr sz="100">
                <a:solidFill>
                  <a:schemeClr val="bg1">
                    <a:lumMod val="75000"/>
                  </a:schemeClr>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3535608059"/>
      </p:ext>
    </p:extLst>
  </p:cSld>
  <p:clrMapOvr>
    <a:masterClrMapping/>
  </p:clrMapOvr>
  <p:transition spd="fast">
    <p:wipe dir="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G Title Slide On Green Background">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gradFill>
            <a:gsLst>
              <a:gs pos="60000">
                <a:schemeClr val="accent6"/>
              </a:gs>
              <a:gs pos="0">
                <a:schemeClr val="accent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bg1"/>
                </a:solidFill>
              </a:defRPr>
            </a:lvl1pPr>
          </a:lstStyle>
          <a:p>
            <a:r>
              <a:rPr lang="en-GB" dirty="1"/>
              <a:t>Click to edit Master title style</a:t>
            </a:r>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5" name="Footer Placeholder 4"/>
          <p:cNvSpPr>
            <a:spLocks noGrp="1"/>
          </p:cNvSpPr>
          <p:nvPr>
            <p:ph type="ftr" sz="quarter" idx="10"/>
          </p:nvPr>
        </p:nvSpPr>
        <p:spPr>
          <a:xfrm>
            <a:off x="684108" y="26795596"/>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6795596"/>
            <a:ext cx="773502" cy="228600"/>
          </a:xfrm>
        </p:spPr>
        <p:txBody>
          <a:bodyPr/>
          <a:lstStyle>
            <a:lvl1pPr>
              <a:defRPr sz="100">
                <a:solidFill>
                  <a:schemeClr val="bg1">
                    <a:lumMod val="75000"/>
                  </a:schemeClr>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3292728459"/>
      </p:ext>
    </p:extLst>
  </p:cSld>
  <p:clrMapOvr>
    <a:masterClrMapping/>
  </p:clrMapOvr>
  <p:transition spd="fast">
    <p:wipe dir="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 Title and Content w/bullets">
    <p:spTree>
      <p:nvGrpSpPr>
        <p:cNvPr id="1" name=""/>
        <p:cNvGrpSpPr/>
        <p:nvPr/>
      </p:nvGrpSpPr>
      <p:grpSpPr>
        <a:xfrm>
          <a:off x="0" y="0"/>
          <a:ext cx="0" cy="0"/>
          <a:chOff x="0" y="0"/>
          <a:chExt cx="0" cy="0"/>
        </a:xfrm>
      </p:grpSpPr>
      <p:sp>
        <p:nvSpPr>
          <p:cNvPr id="9"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GB" dirty="1"/>
              <a:t>Click to edit Master title style</a:t>
            </a:r>
          </a:p>
        </p:txBody>
      </p:sp>
      <p:sp>
        <p:nvSpPr>
          <p:cNvPr id="13" name="Content Placeholder 2"/>
          <p:cNvSpPr>
            <a:spLocks noGrp="1"/>
          </p:cNvSpPr>
          <p:nvPr>
            <p:ph idx="1"/>
          </p:nvPr>
        </p:nvSpPr>
        <p:spPr>
          <a:xfrm>
            <a:off x="684000" y="1714500"/>
            <a:ext cx="10877550" cy="4457700"/>
          </a:xfrm>
        </p:spPr>
        <p:txBody>
          <a:bodyPr lIns="36000">
            <a:noAutofit/>
          </a:bodyPr>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a:p>
            <a:pPr lvl="1"/>
            <a:r>
              <a:rPr lang="en-GB" dirty="1"/>
              <a:t>Second level</a:t>
            </a:r>
          </a:p>
          <a:p>
            <a:pPr lvl="2"/>
            <a:r>
              <a:rPr lang="en-GB" dirty="1"/>
              <a:t>Third level</a:t>
            </a:r>
          </a:p>
        </p:txBody>
      </p:sp>
      <p:sp>
        <p:nvSpPr>
          <p:cNvPr id="8" name="Footer Placeholder 3"/>
          <p:cNvSpPr>
            <a:spLocks noGrp="1"/>
          </p:cNvSpPr>
          <p:nvPr>
            <p:ph type="ftr" sz="quarter" idx="3"/>
          </p:nvPr>
        </p:nvSpPr>
        <p:spPr>
          <a:xfrm>
            <a:off x="684108" y="6606000"/>
            <a:ext cx="6491381" cy="228600"/>
          </a:xfrm>
          <a:prstGeom prst="rect"/>
        </p:spPr>
        <p:txBody>
          <a:bodyPr vert="horz" lIns="0" tIns="36000" rIns="0" bIns="36000" rtlCol="0" anchor="ctr"/>
          <a:lstStyle>
            <a:lvl1pPr algn="l">
              <a:defRPr sz="800">
                <a:solidFill>
                  <a:schemeClr val="bg1"/>
                </a:solidFill>
                <a:latin typeface="Segoe UI" pitchFamily="34" charset="0"/>
                <a:ea typeface="Segoe UI" pitchFamily="34" charset="0"/>
                <a:cs typeface="Segoe UI" pitchFamily="34" charset="0"/>
              </a:defRPr>
            </a:lvl1pPr>
          </a:lstStyle>
          <a:p>
            <a:r>
              <a:rPr lang="en-GB" dirty="1"/>
              <a:t>© EG A/S</a:t>
            </a:r>
          </a:p>
        </p:txBody>
      </p:sp>
      <p:sp>
        <p:nvSpPr>
          <p:cNvPr id="6" name="Slide Number Placeholder 4"/>
          <p:cNvSpPr>
            <a:spLocks noGrp="1"/>
          </p:cNvSpPr>
          <p:nvPr>
            <p:ph type="sldNum" sz="quarter" idx="4"/>
          </p:nvPr>
        </p:nvSpPr>
        <p:spPr>
          <a:xfrm>
            <a:off x="10709481" y="6606000"/>
            <a:ext cx="773502" cy="228600"/>
          </a:xfrm>
          <a:prstGeom prst="rect"/>
        </p:spPr>
        <p:txBody>
          <a:bodyPr vert="horz" lIns="0" tIns="36000" rIns="0" bIns="36000" rtlCol="0" anchor="ctr"/>
          <a:lstStyle>
            <a:lvl1pPr algn="r">
              <a:defRPr sz="800">
                <a:solidFill>
                  <a:schemeClr val="bg1"/>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2660234634"/>
      </p:ext>
    </p:extLst>
  </p:cSld>
  <p:clrMapOvr>
    <a:masterClrMapping/>
  </p:clrMapOvr>
  <p:transition spd="fast">
    <p:push dir="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G Title Slide On Orange Background">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gradFill>
            <a:gsLst>
              <a:gs pos="60000">
                <a:schemeClr val="accent4"/>
              </a:gs>
              <a:gs pos="0">
                <a:schemeClr val="accent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bIns="72000" anchor="b">
            <a:noAutofit/>
          </a:bodyPr>
          <a:lstStyle>
            <a:lvl1pPr algn="ctr">
              <a:defRPr sz="4400">
                <a:solidFill>
                  <a:schemeClr val="bg1"/>
                </a:solidFill>
              </a:defRPr>
            </a:lvl1pPr>
          </a:lstStyle>
          <a:p>
            <a:r>
              <a:rPr lang="en-GB" dirty="1"/>
              <a:t>Click to edit Master title style</a:t>
            </a:r>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5" name="Footer Placeholder 4"/>
          <p:cNvSpPr>
            <a:spLocks noGrp="1"/>
          </p:cNvSpPr>
          <p:nvPr>
            <p:ph type="ftr" sz="quarter" idx="10"/>
          </p:nvPr>
        </p:nvSpPr>
        <p:spPr>
          <a:xfrm>
            <a:off x="554925" y="26651580"/>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580298" y="26651580"/>
            <a:ext cx="773502" cy="228600"/>
          </a:xfrm>
        </p:spPr>
        <p:txBody>
          <a:bodyPr/>
          <a:lstStyle>
            <a:lvl1pPr>
              <a:defRPr sz="100">
                <a:solidFill>
                  <a:schemeClr val="bg1">
                    <a:lumMod val="75000"/>
                  </a:schemeClr>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629072405"/>
      </p:ext>
    </p:extLst>
  </p:cSld>
  <p:clrMapOvr>
    <a:masterClrMapping/>
  </p:clrMapOvr>
  <p:transition spd="fast">
    <p:wipe dir="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EG Title Slide On Red Background">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gradFill>
            <a:gsLst>
              <a:gs pos="60000">
                <a:srgbClr val="C00000"/>
              </a:gs>
              <a:gs pos="0">
                <a:schemeClr val="accent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itle 1"/>
          <p:cNvSpPr>
            <a:spLocks noGrp="1"/>
          </p:cNvSpPr>
          <p:nvPr>
            <p:ph type="ctrTitle"/>
          </p:nvPr>
        </p:nvSpPr>
        <p:spPr>
          <a:xfrm>
            <a:off x="838200" y="1600200"/>
            <a:ext cx="10515600" cy="2240280"/>
          </a:xfrm>
        </p:spPr>
        <p:txBody>
          <a:bodyPr anchor="b">
            <a:noAutofit/>
          </a:bodyPr>
          <a:lstStyle>
            <a:lvl1pPr algn="ctr">
              <a:defRPr sz="4400">
                <a:solidFill>
                  <a:schemeClr val="bg1"/>
                </a:solidFill>
              </a:defRPr>
            </a:lvl1pPr>
          </a:lstStyle>
          <a:p>
            <a:r>
              <a:rPr lang="en-GB" dirty="1"/>
              <a:t>Click to edit Master title style</a:t>
            </a:r>
          </a:p>
        </p:txBody>
      </p:sp>
      <p:sp>
        <p:nvSpPr>
          <p:cNvPr id="3" name="Subtitle 2"/>
          <p:cNvSpPr>
            <a:spLocks noGrp="1"/>
          </p:cNvSpPr>
          <p:nvPr>
            <p:ph type="subTitle" idx="1" hasCustomPrompt="1"/>
          </p:nvPr>
        </p:nvSpPr>
        <p:spPr>
          <a:xfrm>
            <a:off x="838200" y="3854659"/>
            <a:ext cx="10515600" cy="1143000"/>
          </a:xfrm>
        </p:spPr>
        <p:txBody>
          <a:bodyPr>
            <a:noAutofit/>
          </a:bodyPr>
          <a:lstStyle>
            <a:lvl1pPr marL="0" indent="0" algn="ctr">
              <a:spcBef>
                <a:spcPct val="0"/>
              </a:spcBef>
              <a:buNone/>
              <a:defRPr sz="2400" cap="none"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5" name="Footer Placeholder 4"/>
          <p:cNvSpPr>
            <a:spLocks noGrp="1"/>
          </p:cNvSpPr>
          <p:nvPr>
            <p:ph type="ftr" sz="quarter" idx="10"/>
          </p:nvPr>
        </p:nvSpPr>
        <p:spPr>
          <a:xfrm>
            <a:off x="684108" y="27191640"/>
            <a:ext cx="6491381" cy="228600"/>
          </a:xfrm>
        </p:spPr>
        <p:txBody>
          <a:bodyPr/>
          <a:lstStyle>
            <a:lvl1pPr>
              <a:defRPr sz="100">
                <a:solidFill>
                  <a:schemeClr val="bg1">
                    <a:lumMod val="75000"/>
                  </a:schemeClr>
                </a:solidFill>
              </a:defRPr>
            </a:lvl1pPr>
          </a:lstStyle>
          <a:p>
            <a:r>
              <a:rPr lang="en-GB" dirty="1"/>
              <a:t>© EG A/S</a:t>
            </a:r>
          </a:p>
        </p:txBody>
      </p:sp>
      <p:sp>
        <p:nvSpPr>
          <p:cNvPr id="6" name="Slide Number Placeholder 5"/>
          <p:cNvSpPr>
            <a:spLocks noGrp="1"/>
          </p:cNvSpPr>
          <p:nvPr>
            <p:ph type="sldNum" sz="quarter" idx="11"/>
          </p:nvPr>
        </p:nvSpPr>
        <p:spPr>
          <a:xfrm>
            <a:off x="10709481" y="27191640"/>
            <a:ext cx="773502" cy="228600"/>
          </a:xfrm>
        </p:spPr>
        <p:txBody>
          <a:bodyPr/>
          <a:lstStyle>
            <a:lvl1pPr>
              <a:defRPr sz="100">
                <a:solidFill>
                  <a:schemeClr val="bg1">
                    <a:lumMod val="75000"/>
                  </a:schemeClr>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1723512935"/>
      </p:ext>
    </p:extLst>
  </p:cSld>
  <p:clrMapOvr>
    <a:masterClrMapping/>
  </p:clrMapOvr>
  <p:transition spd="fast">
    <p:wipe dir="l"/>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G End Slide Content w/Copyright">
    <p:spTree>
      <p:nvGrpSpPr>
        <p:cNvPr id="1" name=""/>
        <p:cNvGrpSpPr/>
        <p:nvPr/>
      </p:nvGrpSpPr>
      <p:grpSpPr>
        <a:xfrm>
          <a:off x="0" y="0"/>
          <a:ext cx="0" cy="0"/>
          <a:chOff x="0" y="0"/>
          <a:chExt cx="0" cy="0"/>
        </a:xfrm>
      </p:grpSpPr>
      <p:sp>
        <p:nvSpPr>
          <p:cNvPr id="8"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GB" dirty="1"/>
              <a:t>Click to edit Master title style</a:t>
            </a:r>
          </a:p>
        </p:txBody>
      </p:sp>
      <p:sp>
        <p:nvSpPr>
          <p:cNvPr id="7" name="Content Placeholder 2"/>
          <p:cNvSpPr>
            <a:spLocks noGrp="1"/>
          </p:cNvSpPr>
          <p:nvPr>
            <p:ph idx="1"/>
          </p:nvPr>
        </p:nvSpPr>
        <p:spPr>
          <a:xfrm>
            <a:off x="685800" y="1714501"/>
            <a:ext cx="10877550" cy="3159158"/>
          </a:xfrm>
        </p:spPr>
        <p:txBody>
          <a:bodyPr lIns="32400"/>
          <a:lstStyle>
            <a:lvl1pPr marL="0" indent="0">
              <a:spcBef>
                <a:spcPts val="1800"/>
              </a:spcBef>
              <a:buClr>
                <a:srgbClr val="C00000"/>
              </a:buClr>
              <a:buNone/>
              <a:defRPr/>
            </a:lvl1pPr>
            <a:lvl2pPr marL="365760" indent="0">
              <a:buClr>
                <a:srgbClr val="C00000"/>
              </a:buClr>
              <a:buSzPct val="60000"/>
              <a:buFontTx/>
              <a:buNone/>
              <a:defRPr/>
            </a:lvl2pPr>
            <a:lvl3pPr marL="914400" indent="-228600">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p:txBody>
      </p:sp>
      <p:pic>
        <p:nvPicPr>
          <p:cNvPr id="5" name="Picture 4"/>
          <p:cNvPicPr>
            <a:picLocks noChangeAspect="1"/>
          </p:cNvPicPr>
          <p:nvPr userDrawn="1"/>
        </p:nvPicPr>
        <p:blipFill>
          <a:blip r:embed="rId3"/>
          <a:srcRect/>
          <a:stretch>
            <a:fillRect/>
          </a:stretch>
        </p:blipFill>
        <p:spPr>
          <a:xfrm>
            <a:off x="0" y="5003925"/>
            <a:ext cx="12209710" cy="1872737"/>
          </a:xfrm>
          <a:prstGeom prst="rect"/>
        </p:spPr>
      </p:pic>
      <p:sp>
        <p:nvSpPr>
          <p:cNvPr id="10" name="Text Box 3"/>
          <p:cNvSpPr txBox="1">
            <a:spLocks noChangeArrowheads="1"/>
          </p:cNvSpPr>
          <p:nvPr userDrawn="1"/>
        </p:nvSpPr>
        <p:spPr>
          <a:xfrm>
            <a:off x="684108" y="5805264"/>
            <a:ext cx="8958656" cy="769441"/>
          </a:xfrm>
          <a:prstGeom prst="rect"/>
          <a:noFill/>
          <a:ln w="12700">
            <a:noFill/>
            <a:miter lim="800000"/>
            <a:headEnd type="none" w="sm" len="sm"/>
            <a:tailEnd type="none" w="sm" len="sm"/>
          </a:ln>
          <a:effectLst/>
        </p:spPr>
        <p:txBody>
          <a:bodyPr vert="horz" wrap="square" lIns="0" tIns="0" rIns="0" bIns="0" numCol="1" anchor="t" anchorCtr="0" compatLnSpc="1">
            <a:prstTxWarp prst="textNoShape"/>
            <a:spAutoFit/>
          </a:bodyPr>
          <a:lstStyle/>
          <a:p>
            <a:pPr defTabSz="914099" eaLnBrk="0" hangingPunct="0"/>
            <a:r>
              <a:rPr lang="en-GB" sz="1000" dirty="1">
                <a:solidFill>
                  <a:schemeClr val="bg1"/>
                </a:solidFill>
                <a:latin typeface="Segoe UI" pitchFamily="34" charset="0"/>
                <a:ea typeface="Segoe UI" pitchFamily="34" charset="0"/>
                <a:cs typeface="Segoe UI" pitchFamily="34" charset="0"/>
              </a:rPr>
              <a:t>© 2014 EG A/S. All rights reserved. </a:t>
            </a:r>
          </a:p>
          <a:p>
            <a:pPr defTabSz="914099" eaLnBrk="0" hangingPunct="0"/>
            <a:endParaRPr lang="en-GB" sz="1000">
              <a:solidFill>
                <a:schemeClr val="bg1"/>
              </a:solidFill>
              <a:latin typeface="Segoe UI" pitchFamily="34" charset="0"/>
              <a:ea typeface="Segoe UI" pitchFamily="34" charset="0"/>
              <a:cs typeface="Segoe UI" pitchFamily="34" charset="0"/>
            </a:endParaRPr>
          </a:p>
          <a:p>
            <a:pPr defTabSz="914099" eaLnBrk="0" hangingPunct="0"/>
            <a:r>
              <a:rPr lang="en-GB" sz="1000" dirty="1">
                <a:solidFill>
                  <a:schemeClr val="bg1"/>
                </a:solidFill>
                <a:latin typeface="Segoe UI" pitchFamily="34" charset="0"/>
                <a:ea typeface="Segoe UI" pitchFamily="34" charset="0"/>
                <a:cs typeface="Segoe UI" pitchFamily="34" charset="0"/>
              </a:rPr>
              <a:t>The content of this material, including the text, images and other graphics and their arrangement, is copyrighted by EG A/S </a:t>
            </a:r>
          </a:p>
          <a:p>
            <a:pPr defTabSz="914099" eaLnBrk="0" hangingPunct="0"/>
            <a:r>
              <a:rPr lang="en-GB" sz="1000" dirty="1">
                <a:solidFill>
                  <a:schemeClr val="bg1"/>
                </a:solidFill>
                <a:latin typeface="Segoe UI" pitchFamily="34" charset="0"/>
                <a:ea typeface="Segoe UI" pitchFamily="34" charset="0"/>
                <a:cs typeface="Segoe UI" pitchFamily="34" charset="0"/>
              </a:rPr>
              <a:t>or its affiliated, associated or related companies. EG A/S makes no warranties, express, implied or statutory, as to the information</a:t>
            </a:r>
          </a:p>
          <a:p>
            <a:pPr defTabSz="914099" eaLnBrk="0" hangingPunct="0"/>
            <a:r>
              <a:rPr lang="en-GB" sz="1000" dirty="1">
                <a:solidFill>
                  <a:schemeClr val="bg1"/>
                </a:solidFill>
                <a:latin typeface="Segoe UI" pitchFamily="34" charset="0"/>
                <a:ea typeface="Segoe UI" pitchFamily="34" charset="0"/>
                <a:cs typeface="Segoe UI" pitchFamily="34" charset="0"/>
              </a:rPr>
              <a:t>in this presentation.</a:t>
            </a:r>
          </a:p>
        </p:txBody>
      </p:sp>
      <p:sp>
        <p:nvSpPr>
          <p:cNvPr id="2" name="Footer Placeholder 1"/>
          <p:cNvSpPr>
            <a:spLocks noGrp="1"/>
          </p:cNvSpPr>
          <p:nvPr>
            <p:ph type="ftr" sz="quarter" idx="10"/>
          </p:nvPr>
        </p:nvSpPr>
        <p:spPr>
          <a:xfrm>
            <a:off x="684108" y="18766704"/>
            <a:ext cx="6491381" cy="228600"/>
          </a:xfrm>
        </p:spPr>
        <p:txBody>
          <a:bodyPr/>
          <a:lstStyle>
            <a:lvl1pPr>
              <a:defRPr sz="100">
                <a:solidFill>
                  <a:schemeClr val="bg1">
                    <a:lumMod val="75000"/>
                  </a:schemeClr>
                </a:solidFill>
              </a:defRPr>
            </a:lvl1pPr>
          </a:lstStyle>
          <a:p>
            <a:r>
              <a:rPr lang="en-GB" dirty="1"/>
              <a:t>© EG A/S</a:t>
            </a:r>
          </a:p>
        </p:txBody>
      </p:sp>
      <p:sp>
        <p:nvSpPr>
          <p:cNvPr id="3" name="Slide Number Placeholder 2"/>
          <p:cNvSpPr>
            <a:spLocks noGrp="1"/>
          </p:cNvSpPr>
          <p:nvPr>
            <p:ph type="sldNum" sz="quarter" idx="11"/>
          </p:nvPr>
        </p:nvSpPr>
        <p:spPr>
          <a:xfrm>
            <a:off x="10709481" y="18766704"/>
            <a:ext cx="773502" cy="228600"/>
          </a:xfrm>
        </p:spPr>
        <p:txBody>
          <a:bodyPr/>
          <a:lstStyle>
            <a:lvl1pPr>
              <a:defRPr sz="100">
                <a:solidFill>
                  <a:schemeClr val="bg1">
                    <a:lumMod val="75000"/>
                  </a:schemeClr>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394212746"/>
      </p:ext>
    </p:extLst>
  </p:cSld>
  <p:clrMapOvr>
    <a:masterClrMapping/>
  </p:clrMapOvr>
  <p:transition spd="fast">
    <p:push dir="l"/>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G End Slide Sign Off w/Copy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a:fillRect/>
          </a:stretch>
        </p:blipFill>
        <p:spPr>
          <a:xfrm>
            <a:off x="0" y="5003925"/>
            <a:ext cx="12209710" cy="1872737"/>
          </a:xfrm>
          <a:prstGeom prst="rect"/>
        </p:spPr>
      </p:pic>
      <p:sp>
        <p:nvSpPr>
          <p:cNvPr id="6" name="Subtitle 2"/>
          <p:cNvSpPr>
            <a:spLocks noGrp="1"/>
          </p:cNvSpPr>
          <p:nvPr>
            <p:ph type="subTitle" idx="1" hasCustomPrompt="1"/>
          </p:nvPr>
        </p:nvSpPr>
        <p:spPr>
          <a:xfrm>
            <a:off x="838200" y="3436643"/>
            <a:ext cx="10515600" cy="1143000"/>
          </a:xfrm>
        </p:spPr>
        <p:txBody>
          <a:bodyPr>
            <a:normAutofit/>
          </a:bodyPr>
          <a:lstStyle>
            <a:lvl1pPr marL="0" indent="0" algn="ctr">
              <a:spcBef>
                <a:spcPct val="0"/>
              </a:spcBef>
              <a:buNone/>
              <a:defRPr sz="2400" cap="none" spc="50" baseline="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1"/>
              <a:t>Click to edit master subtitle style</a:t>
            </a:r>
          </a:p>
        </p:txBody>
      </p:sp>
      <p:sp>
        <p:nvSpPr>
          <p:cNvPr id="9" name="Title 1"/>
          <p:cNvSpPr>
            <a:spLocks noGrp="1"/>
          </p:cNvSpPr>
          <p:nvPr>
            <p:ph type="ctrTitle"/>
          </p:nvPr>
        </p:nvSpPr>
        <p:spPr>
          <a:xfrm>
            <a:off x="838200" y="1182184"/>
            <a:ext cx="10515600" cy="2240280"/>
          </a:xfrm>
        </p:spPr>
        <p:txBody>
          <a:bodyPr anchor="b">
            <a:noAutofit/>
          </a:bodyPr>
          <a:lstStyle>
            <a:lvl1pPr algn="ctr">
              <a:defRPr sz="4400">
                <a:solidFill>
                  <a:schemeClr val="accent1">
                    <a:lumMod val="50000"/>
                  </a:schemeClr>
                </a:solidFill>
              </a:defRPr>
            </a:lvl1pPr>
          </a:lstStyle>
          <a:p>
            <a:r>
              <a:rPr lang="en-GB" dirty="1"/>
              <a:t>Click to edit Master title style</a:t>
            </a:r>
          </a:p>
        </p:txBody>
      </p:sp>
      <p:sp>
        <p:nvSpPr>
          <p:cNvPr id="2" name="Footer Placeholder 1"/>
          <p:cNvSpPr>
            <a:spLocks noGrp="1"/>
          </p:cNvSpPr>
          <p:nvPr>
            <p:ph type="ftr" sz="quarter" idx="10"/>
          </p:nvPr>
        </p:nvSpPr>
        <p:spPr>
          <a:xfrm>
            <a:off x="684108" y="18262648"/>
            <a:ext cx="6491381" cy="228600"/>
          </a:xfrm>
        </p:spPr>
        <p:txBody>
          <a:bodyPr/>
          <a:lstStyle>
            <a:lvl1pPr>
              <a:defRPr sz="100">
                <a:solidFill>
                  <a:schemeClr val="bg1">
                    <a:lumMod val="75000"/>
                  </a:schemeClr>
                </a:solidFill>
              </a:defRPr>
            </a:lvl1pPr>
          </a:lstStyle>
          <a:p>
            <a:r>
              <a:rPr lang="en-GB" dirty="1"/>
              <a:t>© EG A/S</a:t>
            </a:r>
          </a:p>
        </p:txBody>
      </p:sp>
      <p:sp>
        <p:nvSpPr>
          <p:cNvPr id="3" name="Slide Number Placeholder 2"/>
          <p:cNvSpPr>
            <a:spLocks noGrp="1"/>
          </p:cNvSpPr>
          <p:nvPr>
            <p:ph type="sldNum" sz="quarter" idx="11"/>
          </p:nvPr>
        </p:nvSpPr>
        <p:spPr>
          <a:xfrm>
            <a:off x="10709481" y="18262648"/>
            <a:ext cx="773502" cy="228600"/>
          </a:xfrm>
        </p:spPr>
        <p:txBody>
          <a:bodyPr/>
          <a:lstStyle>
            <a:lvl1pPr>
              <a:defRPr sz="100">
                <a:solidFill>
                  <a:schemeClr val="bg1">
                    <a:lumMod val="75000"/>
                  </a:schemeClr>
                </a:solidFill>
              </a:defRPr>
            </a:lvl1pPr>
          </a:lstStyle>
          <a:p>
            <a:fld id="{E31375A4-56A4-47D6-9801-1991572033F7}" type="slidenum">
              <a:rPr lang="en-GB" smtClean="0"/>
              <a:t>‹#›</a:t>
            </a:fld>
            <a:endParaRPr lang="en-GB"/>
          </a:p>
        </p:txBody>
      </p:sp>
      <p:sp>
        <p:nvSpPr>
          <p:cNvPr id="11" name="Text Box 3"/>
          <p:cNvSpPr txBox="1">
            <a:spLocks noChangeArrowheads="1"/>
          </p:cNvSpPr>
          <p:nvPr userDrawn="1"/>
        </p:nvSpPr>
        <p:spPr>
          <a:xfrm>
            <a:off x="684108" y="5805264"/>
            <a:ext cx="8958656" cy="769441"/>
          </a:xfrm>
          <a:prstGeom prst="rect"/>
          <a:noFill/>
          <a:ln w="12700">
            <a:noFill/>
            <a:miter lim="800000"/>
            <a:headEnd type="none" w="sm" len="sm"/>
            <a:tailEnd type="none" w="sm" len="sm"/>
          </a:ln>
          <a:effectLst/>
        </p:spPr>
        <p:txBody>
          <a:bodyPr vert="horz" wrap="square" lIns="0" tIns="0" rIns="0" bIns="0" numCol="1" anchor="t" anchorCtr="0" compatLnSpc="1">
            <a:prstTxWarp prst="textNoShape"/>
            <a:spAutoFit/>
          </a:bodyPr>
          <a:lstStyle/>
          <a:p>
            <a:pPr defTabSz="914099" eaLnBrk="0" hangingPunct="0"/>
            <a:r>
              <a:rPr lang="en-GB" sz="1000" dirty="1">
                <a:solidFill>
                  <a:schemeClr val="bg1"/>
                </a:solidFill>
                <a:latin typeface="Segoe UI" pitchFamily="34" charset="0"/>
                <a:ea typeface="Segoe UI" pitchFamily="34" charset="0"/>
                <a:cs typeface="Segoe UI" pitchFamily="34" charset="0"/>
              </a:rPr>
              <a:t>© 2014 EG A/S. All rights reserved. </a:t>
            </a:r>
          </a:p>
          <a:p>
            <a:pPr defTabSz="914099" eaLnBrk="0" hangingPunct="0"/>
            <a:endParaRPr lang="en-GB" sz="1000">
              <a:solidFill>
                <a:schemeClr val="bg1"/>
              </a:solidFill>
              <a:latin typeface="Segoe UI" pitchFamily="34" charset="0"/>
              <a:ea typeface="Segoe UI" pitchFamily="34" charset="0"/>
              <a:cs typeface="Segoe UI" pitchFamily="34" charset="0"/>
            </a:endParaRPr>
          </a:p>
          <a:p>
            <a:pPr defTabSz="914099" eaLnBrk="0" hangingPunct="0"/>
            <a:r>
              <a:rPr lang="en-GB" sz="1000" dirty="1">
                <a:solidFill>
                  <a:schemeClr val="bg1"/>
                </a:solidFill>
                <a:latin typeface="Segoe UI" pitchFamily="34" charset="0"/>
                <a:ea typeface="Segoe UI" pitchFamily="34" charset="0"/>
                <a:cs typeface="Segoe UI" pitchFamily="34" charset="0"/>
              </a:rPr>
              <a:t>The content of this material, including the text, images and other graphics and their arrangement, is copyrighted by EG A/S </a:t>
            </a:r>
          </a:p>
          <a:p>
            <a:pPr defTabSz="914099" eaLnBrk="0" hangingPunct="0"/>
            <a:r>
              <a:rPr lang="en-GB" sz="1000" dirty="1">
                <a:solidFill>
                  <a:schemeClr val="bg1"/>
                </a:solidFill>
                <a:latin typeface="Segoe UI" pitchFamily="34" charset="0"/>
                <a:ea typeface="Segoe UI" pitchFamily="34" charset="0"/>
                <a:cs typeface="Segoe UI" pitchFamily="34" charset="0"/>
              </a:rPr>
              <a:t>or its affiliated, associated or related companies. EG A/S makes no warranties, express, implied or statutory, as to the information</a:t>
            </a:r>
          </a:p>
          <a:p>
            <a:pPr defTabSz="914099" eaLnBrk="0" hangingPunct="0"/>
            <a:r>
              <a:rPr lang="en-GB" sz="1000" dirty="1">
                <a:solidFill>
                  <a:schemeClr val="bg1"/>
                </a:solidFill>
                <a:latin typeface="Segoe UI" pitchFamily="34" charset="0"/>
                <a:ea typeface="Segoe UI" pitchFamily="34" charset="0"/>
                <a:cs typeface="Segoe UI" pitchFamily="34" charset="0"/>
              </a:rPr>
              <a:t>in this presentation.</a:t>
            </a:r>
          </a:p>
        </p:txBody>
      </p:sp>
    </p:spTree>
    <p:extLst>
      <p:ext uri="{BB962C8B-B14F-4D97-AF65-F5344CB8AC3E}">
        <p14:creationId xmlns:p14="http://schemas.microsoft.com/office/powerpoint/2010/main" val="29446879"/>
      </p:ext>
    </p:extLst>
  </p:cSld>
  <p:clrMapOvr>
    <a:masterClrMapping/>
  </p:clrMapOvr>
  <p:transition spd="fast">
    <p:push dir="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 Title and Content - no bullets">
    <p:spTree>
      <p:nvGrpSpPr>
        <p:cNvPr id="1" name=""/>
        <p:cNvGrpSpPr/>
        <p:nvPr/>
      </p:nvGrpSpPr>
      <p:grpSpPr>
        <a:xfrm>
          <a:off x="0" y="0"/>
          <a:ext cx="0" cy="0"/>
          <a:chOff x="0" y="0"/>
          <a:chExt cx="0" cy="0"/>
        </a:xfrm>
      </p:grpSpPr>
      <p:sp>
        <p:nvSpPr>
          <p:cNvPr id="9"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GB" dirty="1"/>
              <a:t>Click to edit Master title style</a:t>
            </a:r>
          </a:p>
        </p:txBody>
      </p:sp>
      <p:sp>
        <p:nvSpPr>
          <p:cNvPr id="3" name="Content Placeholder 2"/>
          <p:cNvSpPr>
            <a:spLocks noGrp="1"/>
          </p:cNvSpPr>
          <p:nvPr>
            <p:ph idx="1"/>
          </p:nvPr>
        </p:nvSpPr>
        <p:spPr/>
        <p:txBody>
          <a:bodyPr lIns="32400"/>
          <a:lstStyle>
            <a:lvl1pPr marL="0" indent="0">
              <a:spcBef>
                <a:spcPts val="1800"/>
              </a:spcBef>
              <a:buClr>
                <a:srgbClr val="C00000"/>
              </a:buClr>
              <a:buNone/>
              <a:defRPr/>
            </a:lvl1pPr>
            <a:lvl2pPr marL="365760" indent="0">
              <a:buClr>
                <a:srgbClr val="C00000"/>
              </a:buClr>
              <a:buSzPct val="60000"/>
              <a:buFontTx/>
              <a:buNone/>
              <a:defRPr/>
            </a:lvl2pPr>
            <a:lvl3pPr marL="914400" indent="-228600">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p:txBody>
      </p:sp>
      <p:sp>
        <p:nvSpPr>
          <p:cNvPr id="2" name="Footer Placeholder 1"/>
          <p:cNvSpPr>
            <a:spLocks noGrp="1"/>
          </p:cNvSpPr>
          <p:nvPr>
            <p:ph type="ftr" sz="quarter" idx="10"/>
          </p:nvPr>
        </p:nvSpPr>
        <p:spPr/>
        <p:txBody>
          <a:bodyPr/>
          <a:lstStyle/>
          <a:p>
            <a:r>
              <a:rPr lang="en-GB" dirty="1"/>
              <a:t>© EG A/S</a:t>
            </a:r>
          </a:p>
        </p:txBody>
      </p:sp>
      <p:sp>
        <p:nvSpPr>
          <p:cNvPr id="4" name="Slide Number Placeholder 3"/>
          <p:cNvSpPr>
            <a:spLocks noGrp="1"/>
          </p:cNvSpPr>
          <p:nvPr>
            <p:ph type="sldNum" sz="quarter" idx="11"/>
          </p:nvPr>
        </p:nvSpPr>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3112444112"/>
      </p:ext>
    </p:extLst>
  </p:cSld>
  <p:clrMapOvr>
    <a:masterClrMapping/>
  </p:clrMapOvr>
  <p:transition spd="fast">
    <p:push dir="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G Two Columns Content">
    <p:spTree>
      <p:nvGrpSpPr>
        <p:cNvPr id="1" name=""/>
        <p:cNvGrpSpPr/>
        <p:nvPr/>
      </p:nvGrpSpPr>
      <p:grpSpPr>
        <a:xfrm>
          <a:off x="0" y="0"/>
          <a:ext cx="0" cy="0"/>
          <a:chOff x="0" y="0"/>
          <a:chExt cx="0" cy="0"/>
        </a:xfrm>
      </p:grpSpPr>
      <p:sp>
        <p:nvSpPr>
          <p:cNvPr id="10"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GB" dirty="1"/>
              <a:t>Click to edit Master title style</a:t>
            </a:r>
          </a:p>
        </p:txBody>
      </p:sp>
      <p:sp>
        <p:nvSpPr>
          <p:cNvPr id="9" name="Content Placeholder 2"/>
          <p:cNvSpPr>
            <a:spLocks noGrp="1"/>
          </p:cNvSpPr>
          <p:nvPr>
            <p:ph idx="1"/>
          </p:nvPr>
        </p:nvSpPr>
        <p:spPr>
          <a:xfrm>
            <a:off x="685800" y="1714500"/>
            <a:ext cx="540652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a:p>
            <a:pPr lvl="1"/>
            <a:r>
              <a:rPr lang="en-GB" dirty="1"/>
              <a:t>Second level</a:t>
            </a:r>
          </a:p>
          <a:p>
            <a:pPr lvl="2"/>
            <a:r>
              <a:rPr lang="en-GB" dirty="1"/>
              <a:t>Third level</a:t>
            </a:r>
          </a:p>
        </p:txBody>
      </p:sp>
      <p:sp>
        <p:nvSpPr>
          <p:cNvPr id="12" name="Content Placeholder 3"/>
          <p:cNvSpPr>
            <a:spLocks noGrp="1"/>
          </p:cNvSpPr>
          <p:nvPr>
            <p:ph idx="10"/>
          </p:nvPr>
        </p:nvSpPr>
        <p:spPr>
          <a:xfrm>
            <a:off x="6224530" y="1714500"/>
            <a:ext cx="5338820"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a:p>
            <a:pPr lvl="1"/>
            <a:r>
              <a:rPr lang="en-GB" dirty="1"/>
              <a:t>Second level</a:t>
            </a:r>
          </a:p>
          <a:p>
            <a:pPr lvl="2"/>
            <a:r>
              <a:rPr lang="en-GB" dirty="1"/>
              <a:t>Third level</a:t>
            </a:r>
          </a:p>
        </p:txBody>
      </p:sp>
      <p:sp>
        <p:nvSpPr>
          <p:cNvPr id="2" name="Footer Placeholder 1"/>
          <p:cNvSpPr>
            <a:spLocks noGrp="1"/>
          </p:cNvSpPr>
          <p:nvPr>
            <p:ph type="ftr" sz="quarter" idx="11"/>
          </p:nvPr>
        </p:nvSpPr>
        <p:spPr/>
        <p:txBody>
          <a:bodyPr/>
          <a:lstStyle/>
          <a:p>
            <a:r>
              <a:rPr lang="en-GB" dirty="1"/>
              <a:t>© EG A/S</a:t>
            </a:r>
          </a:p>
        </p:txBody>
      </p:sp>
      <p:sp>
        <p:nvSpPr>
          <p:cNvPr id="3" name="Slide Number Placeholder 2"/>
          <p:cNvSpPr>
            <a:spLocks noGrp="1"/>
          </p:cNvSpPr>
          <p:nvPr>
            <p:ph type="sldNum" sz="quarter" idx="12"/>
          </p:nvPr>
        </p:nvSpPr>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3392697489"/>
      </p:ext>
    </p:extLst>
  </p:cSld>
  <p:clrMapOvr>
    <a:masterClrMapping/>
  </p:clrMapOvr>
  <p:transition spd="fast">
    <p:push dir="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G Content w/White Contrast Field">
    <p:spTree>
      <p:nvGrpSpPr>
        <p:cNvPr id="1" name=""/>
        <p:cNvGrpSpPr/>
        <p:nvPr/>
      </p:nvGrpSpPr>
      <p:grpSpPr>
        <a:xfrm>
          <a:off x="0" y="0"/>
          <a:ext cx="0" cy="0"/>
          <a:chOff x="0" y="0"/>
          <a:chExt cx="0" cy="0"/>
        </a:xfrm>
      </p:grpSpPr>
      <p:sp>
        <p:nvSpPr>
          <p:cNvPr id="22"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GB" dirty="1"/>
              <a:t>Click to edit Master title style</a:t>
            </a:r>
          </a:p>
        </p:txBody>
      </p:sp>
      <p:sp>
        <p:nvSpPr>
          <p:cNvPr id="21" name="Content Placeholder 2"/>
          <p:cNvSpPr>
            <a:spLocks noGrp="1"/>
          </p:cNvSpPr>
          <p:nvPr>
            <p:ph idx="1"/>
          </p:nvPr>
        </p:nvSpPr>
        <p:spPr>
          <a:xfrm>
            <a:off x="685799" y="1714500"/>
            <a:ext cx="689065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a:p>
            <a:pPr lvl="1"/>
            <a:r>
              <a:rPr lang="en-GB" dirty="1"/>
              <a:t>Second level</a:t>
            </a:r>
          </a:p>
          <a:p>
            <a:pPr lvl="2"/>
            <a:r>
              <a:rPr lang="en-GB" dirty="1"/>
              <a:t>Third level</a:t>
            </a:r>
          </a:p>
        </p:txBody>
      </p:sp>
      <p:sp>
        <p:nvSpPr>
          <p:cNvPr id="4" name="Rounded Rectangle 3"/>
          <p:cNvSpPr/>
          <p:nvPr userDrawn="1"/>
        </p:nvSpPr>
        <p:spPr>
          <a:xfrm rot="20705220">
            <a:off x="8548640" y="-623386"/>
            <a:ext cx="4130668" cy="5434752"/>
          </a:xfrm>
          <a:custGeom>
            <a:gdLst>
              <a:gd name="connsiteX0" fmla="*/ 0 w 5624372"/>
              <a:gd name="connsiteY0" fmla="*/ 878882 h 5273189"/>
              <a:gd name="connsiteX1" fmla="*/ 878882 w 5624372"/>
              <a:gd name="connsiteY1" fmla="*/ 0 h 5273189"/>
              <a:gd name="connsiteX2" fmla="*/ 4745490 w 5624372"/>
              <a:gd name="connsiteY2" fmla="*/ 0 h 5273189"/>
              <a:gd name="connsiteX3" fmla="*/ 5624372 w 5624372"/>
              <a:gd name="connsiteY3" fmla="*/ 878882 h 5273189"/>
              <a:gd name="connsiteX4" fmla="*/ 5624372 w 5624372"/>
              <a:gd name="connsiteY4" fmla="*/ 4394307 h 5273189"/>
              <a:gd name="connsiteX5" fmla="*/ 4745490 w 5624372"/>
              <a:gd name="connsiteY5" fmla="*/ 5273189 h 5273189"/>
              <a:gd name="connsiteX6" fmla="*/ 878882 w 5624372"/>
              <a:gd name="connsiteY6" fmla="*/ 5273189 h 5273189"/>
              <a:gd name="connsiteX7" fmla="*/ 0 w 5624372"/>
              <a:gd name="connsiteY7" fmla="*/ 4394307 h 5273189"/>
              <a:gd name="connsiteX8" fmla="*/ 0 w 5624372"/>
              <a:gd name="connsiteY8" fmla="*/ 878882 h 5273189"/>
              <a:gd name="connsiteX0dup0" fmla="*/ 0 w 5624372"/>
              <a:gd name="connsiteY0dup0" fmla="*/ 878882 h 5273189"/>
              <a:gd name="connsiteX1dup0" fmla="*/ 878882 w 5624372"/>
              <a:gd name="connsiteY1dup0" fmla="*/ 0 h 5273189"/>
              <a:gd name="connsiteX2dup0" fmla="*/ 5624372 w 5624372"/>
              <a:gd name="connsiteY2dup0" fmla="*/ 878882 h 5273189"/>
              <a:gd name="connsiteX3dup0" fmla="*/ 5624372 w 5624372"/>
              <a:gd name="connsiteY3dup0" fmla="*/ 4394307 h 5273189"/>
              <a:gd name="connsiteX4dup0" fmla="*/ 4745490 w 5624372"/>
              <a:gd name="connsiteY4dup0" fmla="*/ 5273189 h 5273189"/>
              <a:gd name="connsiteX5dup0" fmla="*/ 878882 w 5624372"/>
              <a:gd name="connsiteY5dup0" fmla="*/ 5273189 h 5273189"/>
              <a:gd name="connsiteX6dup0" fmla="*/ 0 w 5624372"/>
              <a:gd name="connsiteY6dup0" fmla="*/ 4394307 h 5273189"/>
              <a:gd name="connsiteX7dup0" fmla="*/ 0 w 5624372"/>
              <a:gd name="connsiteY7dup0" fmla="*/ 878882 h 5273189"/>
              <a:gd name="connsiteX0dup0dup1" fmla="*/ 0 w 5624372"/>
              <a:gd name="connsiteY0dup0dup1" fmla="*/ 0 h 4394307"/>
              <a:gd name="connsiteX1dup0dup1" fmla="*/ 5624372 w 5624372"/>
              <a:gd name="connsiteY1dup0dup1" fmla="*/ 0 h 4394307"/>
              <a:gd name="connsiteX2dup0dup1" fmla="*/ 5624372 w 5624372"/>
              <a:gd name="connsiteY2dup0dup1" fmla="*/ 3515425 h 4394307"/>
              <a:gd name="connsiteX3dup0dup1" fmla="*/ 4745490 w 5624372"/>
              <a:gd name="connsiteY3dup0dup1" fmla="*/ 4394307 h 4394307"/>
              <a:gd name="connsiteX4dup0dup1" fmla="*/ 878882 w 5624372"/>
              <a:gd name="connsiteY4dup0dup1" fmla="*/ 4394307 h 4394307"/>
              <a:gd name="connsiteX5dup0dup1" fmla="*/ 0 w 5624372"/>
              <a:gd name="connsiteY5dup0dup1" fmla="*/ 3515425 h 4394307"/>
              <a:gd name="connsiteX6dup0dup1" fmla="*/ 0 w 5624372"/>
              <a:gd name="connsiteY6dup0dup1" fmla="*/ 0 h 4394307"/>
              <a:gd name="connsiteX0dup0dup1dup2" fmla="*/ 0 w 5624372"/>
              <a:gd name="connsiteY0dup0dup1dup2" fmla="*/ 648574 h 5042881"/>
              <a:gd name="connsiteX1dup0dup1dup2" fmla="*/ 5624372 w 5624372"/>
              <a:gd name="connsiteY1dup0dup1dup2" fmla="*/ 648574 h 5042881"/>
              <a:gd name="connsiteX2dup0dup1dup2" fmla="*/ 5624372 w 5624372"/>
              <a:gd name="connsiteY2dup0dup1dup2" fmla="*/ 4163999 h 5042881"/>
              <a:gd name="connsiteX3dup0dup1dup2" fmla="*/ 4745490 w 5624372"/>
              <a:gd name="connsiteY3dup0dup1dup2" fmla="*/ 5042881 h 5042881"/>
              <a:gd name="connsiteX4dup0dup1dup2" fmla="*/ 878882 w 5624372"/>
              <a:gd name="connsiteY4dup0dup1dup2" fmla="*/ 5042881 h 5042881"/>
              <a:gd name="connsiteX5dup0dup1dup2" fmla="*/ 0 w 5624372"/>
              <a:gd name="connsiteY5dup0dup1dup2" fmla="*/ 4163999 h 5042881"/>
              <a:gd name="connsiteX6dup0dup1dup2" fmla="*/ 0 w 5624372"/>
              <a:gd name="connsiteY6dup0dup1dup2" fmla="*/ 648574 h 5042881"/>
              <a:gd name="connsiteX0dup0dup1dup2dup3" fmla="*/ 0 w 5913075"/>
              <a:gd name="connsiteY0dup0dup1dup2dup3" fmla="*/ 409349 h 4803656"/>
              <a:gd name="connsiteX1dup0dup1dup2dup3" fmla="*/ 5624372 w 5913075"/>
              <a:gd name="connsiteY1dup0dup1dup2dup3" fmla="*/ 409349 h 4803656"/>
              <a:gd name="connsiteX2dup0dup1dup2dup3" fmla="*/ 5030186 w 5913075"/>
              <a:gd name="connsiteY2dup0dup1dup2dup3" fmla="*/ 3434326 h 4803656"/>
              <a:gd name="connsiteX3dup0dup1dup2dup3" fmla="*/ 4745490 w 5913075"/>
              <a:gd name="connsiteY3dup0dup1dup2dup3" fmla="*/ 4803656 h 4803656"/>
              <a:gd name="connsiteX4dup0dup1dup2dup3" fmla="*/ 878882 w 5913075"/>
              <a:gd name="connsiteY4dup0dup1dup2dup3" fmla="*/ 4803656 h 4803656"/>
              <a:gd name="connsiteX5dup0dup1dup2dup3" fmla="*/ 0 w 5913075"/>
              <a:gd name="connsiteY5dup0dup1dup2dup3" fmla="*/ 3924774 h 4803656"/>
              <a:gd name="connsiteX6dup0dup1dup2dup3" fmla="*/ 0 w 5913075"/>
              <a:gd name="connsiteY6dup0dup1dup2dup3" fmla="*/ 409349 h 4803656"/>
              <a:gd name="connsiteX0dup0dup1dup2dup3dup4" fmla="*/ 0 w 5913075"/>
              <a:gd name="connsiteY0dup0dup1dup2dup3dup4" fmla="*/ 409349 h 4803656"/>
              <a:gd name="connsiteX1dup0dup1dup2dup3dup4" fmla="*/ 5624372 w 5913075"/>
              <a:gd name="connsiteY1dup0dup1dup2dup3dup4" fmla="*/ 409349 h 4803656"/>
              <a:gd name="connsiteX2dup0dup1dup2dup3dup4" fmla="*/ 5030186 w 5913075"/>
              <a:gd name="connsiteY2dup0dup1dup2dup3dup4" fmla="*/ 3434326 h 4803656"/>
              <a:gd name="connsiteX3dup0dup1dup2dup3dup4" fmla="*/ 4745490 w 5913075"/>
              <a:gd name="connsiteY3dup0dup1dup2dup3dup4" fmla="*/ 4803656 h 4803656"/>
              <a:gd name="connsiteX4dup0dup1dup2dup3dup4" fmla="*/ 878882 w 5913075"/>
              <a:gd name="connsiteY4dup0dup1dup2dup3dup4" fmla="*/ 4803656 h 4803656"/>
              <a:gd name="connsiteX5dup0dup1dup2dup3dup4" fmla="*/ 0 w 5913075"/>
              <a:gd name="connsiteY5dup0dup1dup2dup3dup4" fmla="*/ 3924774 h 4803656"/>
              <a:gd name="connsiteX6dup0dup1dup2dup3dup4" fmla="*/ 0 w 5913075"/>
              <a:gd name="connsiteY6dup0dup1dup2dup3dup4" fmla="*/ 409349 h 4803656"/>
              <a:gd name="connsiteX0dup0dup1dup2dup3dup4dup5" fmla="*/ 0 w 5887565"/>
              <a:gd name="connsiteY0dup0dup1dup2dup3dup4dup5" fmla="*/ 409349 h 4803656"/>
              <a:gd name="connsiteX1dup0dup1dup2dup3dup4dup5" fmla="*/ 5624372 w 5887565"/>
              <a:gd name="connsiteY1dup0dup1dup2dup3dup4dup5" fmla="*/ 409349 h 4803656"/>
              <a:gd name="connsiteX2dup0dup1dup2dup3dup4dup5" fmla="*/ 5030186 w 5887565"/>
              <a:gd name="connsiteY2dup0dup1dup2dup3dup4dup5" fmla="*/ 3434326 h 4803656"/>
              <a:gd name="connsiteX3dup0dup1dup2dup3dup4dup5" fmla="*/ 4745490 w 5887565"/>
              <a:gd name="connsiteY3dup0dup1dup2dup3dup4dup5" fmla="*/ 4803656 h 4803656"/>
              <a:gd name="connsiteX4dup0dup1dup2dup3dup4dup5" fmla="*/ 878882 w 5887565"/>
              <a:gd name="connsiteY4dup0dup1dup2dup3dup4dup5" fmla="*/ 4803656 h 4803656"/>
              <a:gd name="connsiteX5dup0dup1dup2dup3dup4dup5" fmla="*/ 0 w 5887565"/>
              <a:gd name="connsiteY5dup0dup1dup2dup3dup4dup5" fmla="*/ 3924774 h 4803656"/>
              <a:gd name="connsiteX6dup0dup1dup2dup3dup4dup5" fmla="*/ 0 w 5887565"/>
              <a:gd name="connsiteY6dup0dup1dup2dup3dup4dup5" fmla="*/ 409349 h 4803656"/>
              <a:gd name="connsiteX0dup0dup1dup2dup3dup4dup5dup6" fmla="*/ 0 w 5906038"/>
              <a:gd name="connsiteY0dup0dup1dup2dup3dup4dup5dup6" fmla="*/ 409349 h 4803656"/>
              <a:gd name="connsiteX1dup0dup1dup2dup3dup4dup5dup6" fmla="*/ 5624372 w 5906038"/>
              <a:gd name="connsiteY1dup0dup1dup2dup3dup4dup5dup6" fmla="*/ 409349 h 4803656"/>
              <a:gd name="connsiteX2dup0dup1dup2dup3dup4dup5dup6" fmla="*/ 5030186 w 5906038"/>
              <a:gd name="connsiteY2dup0dup1dup2dup3dup4dup5dup6" fmla="*/ 3434326 h 4803656"/>
              <a:gd name="connsiteX3dup0dup1dup2dup3dup4dup5dup6" fmla="*/ 4745490 w 5906038"/>
              <a:gd name="connsiteY3dup0dup1dup2dup3dup4dup5dup6" fmla="*/ 4803656 h 4803656"/>
              <a:gd name="connsiteX4dup0dup1dup2dup3dup4dup5dup6" fmla="*/ 878882 w 5906038"/>
              <a:gd name="connsiteY4dup0dup1dup2dup3dup4dup5dup6" fmla="*/ 4803656 h 4803656"/>
              <a:gd name="connsiteX5dup0dup1dup2dup3dup4dup5dup6" fmla="*/ 0 w 5906038"/>
              <a:gd name="connsiteY5dup0dup1dup2dup3dup4dup5dup6" fmla="*/ 3924774 h 4803656"/>
              <a:gd name="connsiteX6dup0dup1dup2dup3dup4dup5dup6" fmla="*/ 0 w 5906038"/>
              <a:gd name="connsiteY6dup0dup1dup2dup3dup4dup5dup6" fmla="*/ 409349 h 4803656"/>
              <a:gd name="connsiteX0dup0dup1dup2dup3dup4dup5dup6dup7" fmla="*/ 0 w 5624432"/>
              <a:gd name="connsiteY0dup0dup1dup2dup3dup4dup5dup6dup7" fmla="*/ 284538 h 4678845"/>
              <a:gd name="connsiteX1dup0dup1dup2dup3dup4dup5dup6dup7" fmla="*/ 5624372 w 5624432"/>
              <a:gd name="connsiteY1dup0dup1dup2dup3dup4dup5dup6dup7" fmla="*/ 284538 h 4678845"/>
              <a:gd name="connsiteX2dup0dup1dup2dup3dup4dup5dup6dup7" fmla="*/ 5030186 w 5624432"/>
              <a:gd name="connsiteY2dup0dup1dup2dup3dup4dup5dup6dup7" fmla="*/ 3309515 h 4678845"/>
              <a:gd name="connsiteX3dup0dup1dup2dup3dup4dup5dup6dup7" fmla="*/ 4745490 w 5624432"/>
              <a:gd name="connsiteY3dup0dup1dup2dup3dup4dup5dup6dup7" fmla="*/ 4678845 h 4678845"/>
              <a:gd name="connsiteX4dup0dup1dup2dup3dup4dup5dup6dup7" fmla="*/ 878882 w 5624432"/>
              <a:gd name="connsiteY4dup0dup1dup2dup3dup4dup5dup6dup7" fmla="*/ 4678845 h 4678845"/>
              <a:gd name="connsiteX5dup0dup1dup2dup3dup4dup5dup6dup7" fmla="*/ 0 w 5624432"/>
              <a:gd name="connsiteY5dup0dup1dup2dup3dup4dup5dup6dup7" fmla="*/ 3799963 h 4678845"/>
              <a:gd name="connsiteX6dup0dup1dup2dup3dup4dup5dup6dup7" fmla="*/ 0 w 5624432"/>
              <a:gd name="connsiteY6dup0dup1dup2dup3dup4dup5dup6dup7" fmla="*/ 284538 h 4678845"/>
              <a:gd name="connsiteX0dup0dup1dup2dup3dup4dup5dup6dup7dup8" fmla="*/ 0 w 5624372"/>
              <a:gd name="connsiteY0dup0dup1dup2dup3dup4dup5dup6dup7dup8" fmla="*/ 263489 h 4657796"/>
              <a:gd name="connsiteX1dup0dup1dup2dup3dup4dup5dup6dup7dup8" fmla="*/ 5624372 w 5624372"/>
              <a:gd name="connsiteY1dup0dup1dup2dup3dup4dup5dup6dup7dup8" fmla="*/ 263489 h 4657796"/>
              <a:gd name="connsiteX2dup0dup1dup2dup3dup4dup5dup6dup7dup8" fmla="*/ 5030186 w 5624372"/>
              <a:gd name="connsiteY2dup0dup1dup2dup3dup4dup5dup6dup7dup8" fmla="*/ 3288466 h 4657796"/>
              <a:gd name="connsiteX3dup0dup1dup2dup3dup4dup5dup6dup7dup8" fmla="*/ 4745490 w 5624372"/>
              <a:gd name="connsiteY3dup0dup1dup2dup3dup4dup5dup6dup7dup8" fmla="*/ 4657796 h 4657796"/>
              <a:gd name="connsiteX4dup0dup1dup2dup3dup4dup5dup6dup7dup8" fmla="*/ 878882 w 5624372"/>
              <a:gd name="connsiteY4dup0dup1dup2dup3dup4dup5dup6dup7dup8" fmla="*/ 4657796 h 4657796"/>
              <a:gd name="connsiteX5dup0dup1dup2dup3dup4dup5dup6dup7dup8" fmla="*/ 0 w 5624372"/>
              <a:gd name="connsiteY5dup0dup1dup2dup3dup4dup5dup6dup7dup8" fmla="*/ 3778914 h 4657796"/>
              <a:gd name="connsiteX6dup0dup1dup2dup3dup4dup5dup6dup7dup8" fmla="*/ 0 w 5624372"/>
              <a:gd name="connsiteY6dup0dup1dup2dup3dup4dup5dup6dup7dup8" fmla="*/ 263489 h 4657796"/>
              <a:gd name="connsiteX0dup0dup1dup2dup3dup4dup5dup6dup7dup8dup9" fmla="*/ 0 w 5624372"/>
              <a:gd name="connsiteY0dup0dup1dup2dup3dup4dup5dup6dup7dup8dup9" fmla="*/ 3196 h 4397503"/>
              <a:gd name="connsiteX1dup0dup1dup2dup3dup4dup5dup6dup7dup8dup9" fmla="*/ 5624372 w 5624372"/>
              <a:gd name="connsiteY1dup0dup1dup2dup3dup4dup5dup6dup7dup8dup9" fmla="*/ 3196 h 4397503"/>
              <a:gd name="connsiteX2dup0dup1dup2dup3dup4dup5dup6dup7dup8dup9" fmla="*/ 5030186 w 5624372"/>
              <a:gd name="connsiteY2dup0dup1dup2dup3dup4dup5dup6dup7dup8dup9" fmla="*/ 3028173 h 4397503"/>
              <a:gd name="connsiteX3dup0dup1dup2dup3dup4dup5dup6dup7dup8dup9" fmla="*/ 4745490 w 5624372"/>
              <a:gd name="connsiteY3dup0dup1dup2dup3dup4dup5dup6dup7dup8dup9" fmla="*/ 4397503 h 4397503"/>
              <a:gd name="connsiteX4dup0dup1dup2dup3dup4dup5dup6dup7dup8dup9" fmla="*/ 878882 w 5624372"/>
              <a:gd name="connsiteY4dup0dup1dup2dup3dup4dup5dup6dup7dup8dup9" fmla="*/ 4397503 h 4397503"/>
              <a:gd name="connsiteX5dup0dup1dup2dup3dup4dup5dup6dup7dup8dup9" fmla="*/ 0 w 5624372"/>
              <a:gd name="connsiteY5dup0dup1dup2dup3dup4dup5dup6dup7dup8dup9" fmla="*/ 3518621 h 4397503"/>
              <a:gd name="connsiteX6dup0dup1dup2dup3dup4dup5dup6dup7dup8dup9" fmla="*/ 0 w 5624372"/>
              <a:gd name="connsiteY6dup0dup1dup2dup3dup4dup5dup6dup7dup8dup9" fmla="*/ 3196 h 4397503"/>
              <a:gd name="connsiteX0dup0dup1dup2dup3dup4dup5dup6dup7dup8dup9dup10" fmla="*/ 0 w 5103464"/>
              <a:gd name="connsiteY0dup0dup1dup2dup3dup4dup5dup6dup7dup8dup9dup10" fmla="*/ 0 h 4394307"/>
              <a:gd name="connsiteX1dup0dup1dup2dup3dup4dup5dup6dup7dup8dup9dup10" fmla="*/ 5103464 w 5103464"/>
              <a:gd name="connsiteY1dup0dup1dup2dup3dup4dup5dup6dup7dup8dup9dup10" fmla="*/ 1351147 h 4394307"/>
              <a:gd name="connsiteX2dup0dup1dup2dup3dup4dup5dup6dup7dup8dup9dup10" fmla="*/ 5030186 w 5103464"/>
              <a:gd name="connsiteY2dup0dup1dup2dup3dup4dup5dup6dup7dup8dup9dup10" fmla="*/ 3024977 h 4394307"/>
              <a:gd name="connsiteX3dup0dup1dup2dup3dup4dup5dup6dup7dup8dup9dup10" fmla="*/ 4745490 w 5103464"/>
              <a:gd name="connsiteY3dup0dup1dup2dup3dup4dup5dup6dup7dup8dup9dup10" fmla="*/ 4394307 h 4394307"/>
              <a:gd name="connsiteX4dup0dup1dup2dup3dup4dup5dup6dup7dup8dup9dup10" fmla="*/ 878882 w 5103464"/>
              <a:gd name="connsiteY4dup0dup1dup2dup3dup4dup5dup6dup7dup8dup9dup10" fmla="*/ 4394307 h 4394307"/>
              <a:gd name="connsiteX5dup0dup1dup2dup3dup4dup5dup6dup7dup8dup9dup10" fmla="*/ 0 w 5103464"/>
              <a:gd name="connsiteY5dup0dup1dup2dup3dup4dup5dup6dup7dup8dup9dup10" fmla="*/ 3515425 h 4394307"/>
              <a:gd name="connsiteX6dup0dup1dup2dup3dup4dup5dup6dup7dup8dup9dup10" fmla="*/ 0 w 5103464"/>
              <a:gd name="connsiteY6dup0dup1dup2dup3dup4dup5dup6dup7dup8dup9dup10" fmla="*/ 0 h 4394307"/>
              <a:gd name="connsiteX0dup0dup1dup2dup3dup4dup5dup6dup7dup8dup9dup10dup11" fmla="*/ 0 w 5103464"/>
              <a:gd name="connsiteY0dup0dup1dup2dup3dup4dup5dup6dup7dup8dup9dup10dup11" fmla="*/ 0 h 4394471"/>
              <a:gd name="connsiteX1dup0dup1dup2dup3dup4dup5dup6dup7dup8dup9dup10dup11" fmla="*/ 5103464 w 5103464"/>
              <a:gd name="connsiteY1dup0dup1dup2dup3dup4dup5dup6dup7dup8dup9dup10dup11" fmla="*/ 1351147 h 4394471"/>
              <a:gd name="connsiteX2dup0dup1dup2dup3dup4dup5dup6dup7dup8dup9dup10dup11" fmla="*/ 5030186 w 5103464"/>
              <a:gd name="connsiteY2dup0dup1dup2dup3dup4dup5dup6dup7dup8dup9dup10dup11" fmla="*/ 3024977 h 4394471"/>
              <a:gd name="connsiteX3dup0dup1dup2dup3dup4dup5dup6dup7dup8dup9dup10dup11" fmla="*/ 4745490 w 5103464"/>
              <a:gd name="connsiteY3dup0dup1dup2dup3dup4dup5dup6dup7dup8dup9dup10dup11" fmla="*/ 4394307 h 4394471"/>
              <a:gd name="connsiteX4dup0dup1dup2dup3dup4dup5dup6dup7dup8dup9dup10dup11" fmla="*/ 878882 w 5103464"/>
              <a:gd name="connsiteY4dup0dup1dup2dup3dup4dup5dup6dup7dup8dup9dup10dup11" fmla="*/ 4394307 h 4394471"/>
              <a:gd name="connsiteX5dup0dup1dup2dup3dup4dup5dup6dup7dup8dup9dup10dup11" fmla="*/ 0 w 5103464"/>
              <a:gd name="connsiteY5dup0dup1dup2dup3dup4dup5dup6dup7dup8dup9dup10dup11" fmla="*/ 3515425 h 4394471"/>
              <a:gd name="connsiteX6dup0dup1dup2dup3dup4dup5dup6dup7dup8dup9dup10dup11" fmla="*/ 0 w 5103464"/>
              <a:gd name="connsiteY6dup0dup1dup2dup3dup4dup5dup6dup7dup8dup9dup10dup11" fmla="*/ 0 h 4394471"/>
              <a:gd name="connsiteX0dup0dup1dup2dup3dup4dup5dup6dup7dup8dup9dup10dup11dup12" fmla="*/ 0 w 5451264"/>
              <a:gd name="connsiteY0dup0dup1dup2dup3dup4dup5dup6dup7dup8dup9dup10dup11dup12" fmla="*/ 0 h 4394468"/>
              <a:gd name="connsiteX1dup0dup1dup2dup3dup4dup5dup6dup7dup8dup9dup10dup11dup12" fmla="*/ 5451264 w 5451264"/>
              <a:gd name="connsiteY1dup0dup1dup2dup3dup4dup5dup6dup7dup8dup9dup10dup11dup12" fmla="*/ 1443775 h 4394468"/>
              <a:gd name="connsiteX2dup0dup1dup2dup3dup4dup5dup6dup7dup8dup9dup10dup11dup12" fmla="*/ 5030186 w 5451264"/>
              <a:gd name="connsiteY2dup0dup1dup2dup3dup4dup5dup6dup7dup8dup9dup10dup11dup12" fmla="*/ 3024977 h 4394468"/>
              <a:gd name="connsiteX3dup0dup1dup2dup3dup4dup5dup6dup7dup8dup9dup10dup11dup12" fmla="*/ 4745490 w 5451264"/>
              <a:gd name="connsiteY3dup0dup1dup2dup3dup4dup5dup6dup7dup8dup9dup10dup11dup12" fmla="*/ 4394307 h 4394468"/>
              <a:gd name="connsiteX4dup0dup1dup2dup3dup4dup5dup6dup7dup8dup9dup10dup11dup12" fmla="*/ 878882 w 5451264"/>
              <a:gd name="connsiteY4dup0dup1dup2dup3dup4dup5dup6dup7dup8dup9dup10dup11dup12" fmla="*/ 4394307 h 4394468"/>
              <a:gd name="connsiteX5dup0dup1dup2dup3dup4dup5dup6dup7dup8dup9dup10dup11dup12" fmla="*/ 0 w 5451264"/>
              <a:gd name="connsiteY5dup0dup1dup2dup3dup4dup5dup6dup7dup8dup9dup10dup11dup12" fmla="*/ 3515425 h 4394468"/>
              <a:gd name="connsiteX6dup0dup1dup2dup3dup4dup5dup6dup7dup8dup9dup10dup11dup12" fmla="*/ 0 w 5451264"/>
              <a:gd name="connsiteY6dup0dup1dup2dup3dup4dup5dup6dup7dup8dup9dup10dup11dup12" fmla="*/ 0 h 4394468"/>
              <a:gd name="connsiteX0dup0dup1dup2dup3dup4dup5dup6dup7dup8dup9dup10dup11dup12dup13" fmla="*/ 0 w 5764124"/>
              <a:gd name="connsiteY0dup0dup1dup2dup3dup4dup5dup6dup7dup8dup9dup10dup11dup12dup13" fmla="*/ 0 h 4394468"/>
              <a:gd name="connsiteX1dup0dup1dup2dup3dup4dup5dup6dup7dup8dup9dup10dup11dup12dup13" fmla="*/ 5451264 w 5764124"/>
              <a:gd name="connsiteY1dup0dup1dup2dup3dup4dup5dup6dup7dup8dup9dup10dup11dup12dup13" fmla="*/ 1443775 h 4394468"/>
              <a:gd name="connsiteX2dup0dup1dup2dup3dup4dup5dup6dup7dup8dup9dup10dup11dup12dup13" fmla="*/ 5060890 w 5764124"/>
              <a:gd name="connsiteY2dup0dup1dup2dup3dup4dup5dup6dup7dup8dup9dup10dup11dup12dup13" fmla="*/ 3023088 h 4394468"/>
              <a:gd name="connsiteX3dup0dup1dup2dup3dup4dup5dup6dup7dup8dup9dup10dup11dup12dup13" fmla="*/ 4745490 w 5764124"/>
              <a:gd name="connsiteY3dup0dup1dup2dup3dup4dup5dup6dup7dup8dup9dup10dup11dup12dup13" fmla="*/ 4394307 h 4394468"/>
              <a:gd name="connsiteX4dup0dup1dup2dup3dup4dup5dup6dup7dup8dup9dup10dup11dup12dup13" fmla="*/ 878882 w 5764124"/>
              <a:gd name="connsiteY4dup0dup1dup2dup3dup4dup5dup6dup7dup8dup9dup10dup11dup12dup13" fmla="*/ 4394307 h 4394468"/>
              <a:gd name="connsiteX5dup0dup1dup2dup3dup4dup5dup6dup7dup8dup9dup10dup11dup12dup13" fmla="*/ 0 w 5764124"/>
              <a:gd name="connsiteY5dup0dup1dup2dup3dup4dup5dup6dup7dup8dup9dup10dup11dup12dup13" fmla="*/ 3515425 h 4394468"/>
              <a:gd name="connsiteX6dup0dup1dup2dup3dup4dup5dup6dup7dup8dup9dup10dup11dup12dup13" fmla="*/ 0 w 5764124"/>
              <a:gd name="connsiteY6dup0dup1dup2dup3dup4dup5dup6dup7dup8dup9dup10dup11dup12dup13" fmla="*/ 0 h 4394468"/>
              <a:gd name="connsiteX0dup0dup1dup2dup3dup4dup5dup6dup7dup8dup9dup10dup11dup12dup13dup14" fmla="*/ 0 w 5791716"/>
              <a:gd name="connsiteY0dup0dup1dup2dup3dup4dup5dup6dup7dup8dup9dup10dup11dup12dup13dup14" fmla="*/ 0 h 4394307"/>
              <a:gd name="connsiteX1dup0dup1dup2dup3dup4dup5dup6dup7dup8dup9dup10dup11dup12dup13dup14" fmla="*/ 5451264 w 5791716"/>
              <a:gd name="connsiteY1dup0dup1dup2dup3dup4dup5dup6dup7dup8dup9dup10dup11dup12dup13dup14" fmla="*/ 1443775 h 4394307"/>
              <a:gd name="connsiteX2dup0dup1dup2dup3dup4dup5dup6dup7dup8dup9dup10dup11dup12dup13dup14" fmla="*/ 4745490 w 5791716"/>
              <a:gd name="connsiteY2dup0dup1dup2dup3dup4dup5dup6dup7dup8dup9dup10dup11dup12dup13dup14" fmla="*/ 4394307 h 4394307"/>
              <a:gd name="connsiteX3dup0dup1dup2dup3dup4dup5dup6dup7dup8dup9dup10dup11dup12dup13dup14" fmla="*/ 878882 w 5791716"/>
              <a:gd name="connsiteY3dup0dup1dup2dup3dup4dup5dup6dup7dup8dup9dup10dup11dup12dup13dup14" fmla="*/ 4394307 h 4394307"/>
              <a:gd name="connsiteX4dup0dup1dup2dup3dup4dup5dup6dup7dup8dup9dup10dup11dup12dup13dup14" fmla="*/ 0 w 5791716"/>
              <a:gd name="connsiteY4dup0dup1dup2dup3dup4dup5dup6dup7dup8dup9dup10dup11dup12dup13dup14" fmla="*/ 3515425 h 4394307"/>
              <a:gd name="connsiteX5dup0dup1dup2dup3dup4dup5dup6dup7dup8dup9dup10dup11dup12dup13dup14" fmla="*/ 0 w 5791716"/>
              <a:gd name="connsiteY5dup0dup1dup2dup3dup4dup5dup6dup7dup8dup9dup10dup11dup12dup13dup14" fmla="*/ 0 h 4394307"/>
              <a:gd name="connsiteX0dup0dup1dup2dup3dup4dup5dup6dup7dup8dup9dup10dup11dup12dup13dup14dup15" fmla="*/ 0 w 5457535"/>
              <a:gd name="connsiteY0dup0dup1dup2dup3dup4dup5dup6dup7dup8dup9dup10dup11dup12dup13dup14dup15" fmla="*/ 0 h 4394307"/>
              <a:gd name="connsiteX1dup0dup1dup2dup3dup4dup5dup6dup7dup8dup9dup10dup11dup12dup13dup14dup15" fmla="*/ 5451264 w 5457535"/>
              <a:gd name="connsiteY1dup0dup1dup2dup3dup4dup5dup6dup7dup8dup9dup10dup11dup12dup13dup14dup15" fmla="*/ 1443775 h 4394307"/>
              <a:gd name="connsiteX2dup0dup1dup2dup3dup4dup5dup6dup7dup8dup9dup10dup11dup12dup13dup14dup15" fmla="*/ 4745490 w 5457535"/>
              <a:gd name="connsiteY2dup0dup1dup2dup3dup4dup5dup6dup7dup8dup9dup10dup11dup12dup13dup14dup15" fmla="*/ 4394307 h 4394307"/>
              <a:gd name="connsiteX3dup0dup1dup2dup3dup4dup5dup6dup7dup8dup9dup10dup11dup12dup13dup14dup15" fmla="*/ 878882 w 5457535"/>
              <a:gd name="connsiteY3dup0dup1dup2dup3dup4dup5dup6dup7dup8dup9dup10dup11dup12dup13dup14dup15" fmla="*/ 4394307 h 4394307"/>
              <a:gd name="connsiteX4dup0dup1dup2dup3dup4dup5dup6dup7dup8dup9dup10dup11dup12dup13dup14dup15" fmla="*/ 0 w 5457535"/>
              <a:gd name="connsiteY4dup0dup1dup2dup3dup4dup5dup6dup7dup8dup9dup10dup11dup12dup13dup14dup15" fmla="*/ 3515425 h 4394307"/>
              <a:gd name="connsiteX5dup0dup1dup2dup3dup4dup5dup6dup7dup8dup9dup10dup11dup12dup13dup14dup15" fmla="*/ 0 w 5457535"/>
              <a:gd name="connsiteY5dup0dup1dup2dup3dup4dup5dup6dup7dup8dup9dup10dup11dup12dup13dup14dup15" fmla="*/ 0 h 4394307"/>
              <a:gd name="connsiteX0dup0dup1dup2dup3dup4dup5dup6dup7dup8dup9dup10dup11dup12dup13dup14dup15dup16" fmla="*/ 0 w 5452899"/>
              <a:gd name="connsiteY0dup0dup1dup2dup3dup4dup5dup6dup7dup8dup9dup10dup11dup12dup13dup14dup15dup16" fmla="*/ 0 h 4394307"/>
              <a:gd name="connsiteX1dup0dup1dup2dup3dup4dup5dup6dup7dup8dup9dup10dup11dup12dup13dup14dup15dup16" fmla="*/ 5451264 w 5452899"/>
              <a:gd name="connsiteY1dup0dup1dup2dup3dup4dup5dup6dup7dup8dup9dup10dup11dup12dup13dup14dup15dup16" fmla="*/ 1443775 h 4394307"/>
              <a:gd name="connsiteX2dup0dup1dup2dup3dup4dup5dup6dup7dup8dup9dup10dup11dup12dup13dup14dup15dup16" fmla="*/ 4745490 w 5452899"/>
              <a:gd name="connsiteY2dup0dup1dup2dup3dup4dup5dup6dup7dup8dup9dup10dup11dup12dup13dup14dup15dup16" fmla="*/ 4394307 h 4394307"/>
              <a:gd name="connsiteX3dup0dup1dup2dup3dup4dup5dup6dup7dup8dup9dup10dup11dup12dup13dup14dup15dup16" fmla="*/ 878882 w 5452899"/>
              <a:gd name="connsiteY3dup0dup1dup2dup3dup4dup5dup6dup7dup8dup9dup10dup11dup12dup13dup14dup15dup16" fmla="*/ 4394307 h 4394307"/>
              <a:gd name="connsiteX4dup0dup1dup2dup3dup4dup5dup6dup7dup8dup9dup10dup11dup12dup13dup14dup15dup16" fmla="*/ 0 w 5452899"/>
              <a:gd name="connsiteY4dup0dup1dup2dup3dup4dup5dup6dup7dup8dup9dup10dup11dup12dup13dup14dup15dup16" fmla="*/ 3515425 h 4394307"/>
              <a:gd name="connsiteX5dup0dup1dup2dup3dup4dup5dup6dup7dup8dup9dup10dup11dup12dup13dup14dup15dup16" fmla="*/ 0 w 5452899"/>
              <a:gd name="connsiteY5dup0dup1dup2dup3dup4dup5dup6dup7dup8dup9dup10dup11dup12dup13dup14dup15dup16" fmla="*/ 0 h 4394307"/>
              <a:gd name="connsiteX0dup0dup1dup2dup3dup4dup5dup6dup7dup8dup9dup10dup11dup12dup13dup14dup15dup16dup17" fmla="*/ 0 w 5452316"/>
              <a:gd name="connsiteY0dup0dup1dup2dup3dup4dup5dup6dup7dup8dup9dup10dup11dup12dup13dup14dup15dup16dup17" fmla="*/ 0 h 4394307"/>
              <a:gd name="connsiteX1dup0dup1dup2dup3dup4dup5dup6dup7dup8dup9dup10dup11dup12dup13dup14dup15dup16dup17" fmla="*/ 5450649 w 5452316"/>
              <a:gd name="connsiteY1dup0dup1dup2dup3dup4dup5dup6dup7dup8dup9dup10dup11dup12dup13dup14dup15dup16dup17" fmla="*/ 1483878 h 4394307"/>
              <a:gd name="connsiteX2dup0dup1dup2dup3dup4dup5dup6dup7dup8dup9dup10dup11dup12dup13dup14dup15dup16dup17" fmla="*/ 4745490 w 5452316"/>
              <a:gd name="connsiteY2dup0dup1dup2dup3dup4dup5dup6dup7dup8dup9dup10dup11dup12dup13dup14dup15dup16dup17" fmla="*/ 4394307 h 4394307"/>
              <a:gd name="connsiteX3dup0dup1dup2dup3dup4dup5dup6dup7dup8dup9dup10dup11dup12dup13dup14dup15dup16dup17" fmla="*/ 878882 w 5452316"/>
              <a:gd name="connsiteY3dup0dup1dup2dup3dup4dup5dup6dup7dup8dup9dup10dup11dup12dup13dup14dup15dup16dup17" fmla="*/ 4394307 h 4394307"/>
              <a:gd name="connsiteX4dup0dup1dup2dup3dup4dup5dup6dup7dup8dup9dup10dup11dup12dup13dup14dup15dup16dup17" fmla="*/ 0 w 5452316"/>
              <a:gd name="connsiteY4dup0dup1dup2dup3dup4dup5dup6dup7dup8dup9dup10dup11dup12dup13dup14dup15dup16dup17" fmla="*/ 3515425 h 4394307"/>
              <a:gd name="connsiteX5dup0dup1dup2dup3dup4dup5dup6dup7dup8dup9dup10dup11dup12dup13dup14dup15dup16dup17" fmla="*/ 0 w 5452316"/>
              <a:gd name="connsiteY5dup0dup1dup2dup3dup4dup5dup6dup7dup8dup9dup10dup11dup12dup13dup14dup15dup16dup17" fmla="*/ 0 h 4394307"/>
              <a:gd name="connsiteX0dup0dup1dup2dup3dup4dup5dup6dup7dup8dup9dup10dup11dup12dup13dup14dup15dup16dup17dup18" fmla="*/ 0 w 5450654"/>
              <a:gd name="connsiteY0dup0dup1dup2dup3dup4dup5dup6dup7dup8dup9dup10dup11dup12dup13dup14dup15dup16dup17dup18" fmla="*/ 0 h 4394742"/>
              <a:gd name="connsiteX1dup0dup1dup2dup3dup4dup5dup6dup7dup8dup9dup10dup11dup12dup13dup14dup15dup16dup17dup18" fmla="*/ 5450649 w 5450654"/>
              <a:gd name="connsiteY1dup0dup1dup2dup3dup4dup5dup6dup7dup8dup9dup10dup11dup12dup13dup14dup15dup16dup17dup18" fmla="*/ 1483878 h 4394742"/>
              <a:gd name="connsiteX2dup0dup1dup2dup3dup4dup5dup6dup7dup8dup9dup10dup11dup12dup13dup14dup15dup16dup17dup18" fmla="*/ 4745490 w 5450654"/>
              <a:gd name="connsiteY2dup0dup1dup2dup3dup4dup5dup6dup7dup8dup9dup10dup11dup12dup13dup14dup15dup16dup17dup18" fmla="*/ 4394307 h 4394742"/>
              <a:gd name="connsiteX3dup0dup1dup2dup3dup4dup5dup6dup7dup8dup9dup10dup11dup12dup13dup14dup15dup16dup17dup18" fmla="*/ 878882 w 5450654"/>
              <a:gd name="connsiteY3dup0dup1dup2dup3dup4dup5dup6dup7dup8dup9dup10dup11dup12dup13dup14dup15dup16dup17dup18" fmla="*/ 4394307 h 4394742"/>
              <a:gd name="connsiteX4dup0dup1dup2dup3dup4dup5dup6dup7dup8dup9dup10dup11dup12dup13dup14dup15dup16dup17dup18" fmla="*/ 0 w 5450654"/>
              <a:gd name="connsiteY4dup0dup1dup2dup3dup4dup5dup6dup7dup8dup9dup10dup11dup12dup13dup14dup15dup16dup17dup18" fmla="*/ 3515425 h 4394742"/>
              <a:gd name="connsiteX5dup0dup1dup2dup3dup4dup5dup6dup7dup8dup9dup10dup11dup12dup13dup14dup15dup16dup17dup18" fmla="*/ 0 w 5450654"/>
              <a:gd name="connsiteY5dup0dup1dup2dup3dup4dup5dup6dup7dup8dup9dup10dup11dup12dup13dup14dup15dup16dup17dup18" fmla="*/ 0 h 4394742"/>
              <a:gd name="connsiteX0dup0dup1dup2dup3dup4dup5dup6dup7dup8dup9dup10dup11dup12dup13dup14dup15dup16dup17dup18dup19" fmla="*/ 13453 w 5681129"/>
              <a:gd name="connsiteY0dup0dup1dup2dup3dup4dup5dup6dup7dup8dup9dup10dup11dup12dup13dup14dup15dup16dup17dup18dup19" fmla="*/ 0 h 5428225"/>
              <a:gd name="connsiteX1dup0dup1dup2dup3dup4dup5dup6dup7dup8dup9dup10dup11dup12dup13dup14dup15dup16dup17dup18dup19" fmla="*/ 5450649 w 5681129"/>
              <a:gd name="connsiteY1dup0dup1dup2dup3dup4dup5dup6dup7dup8dup9dup10dup11dup12dup13dup14dup15dup16dup17dup18dup19" fmla="*/ 2517168 h 5428225"/>
              <a:gd name="connsiteX2dup0dup1dup2dup3dup4dup5dup6dup7dup8dup9dup10dup11dup12dup13dup14dup15dup16dup17dup18dup19" fmla="*/ 4745490 w 5681129"/>
              <a:gd name="connsiteY2dup0dup1dup2dup3dup4dup5dup6dup7dup8dup9dup10dup11dup12dup13dup14dup15dup16dup17dup18dup19" fmla="*/ 5427597 h 5428225"/>
              <a:gd name="connsiteX3dup0dup1dup2dup3dup4dup5dup6dup7dup8dup9dup10dup11dup12dup13dup14dup15dup16dup17dup18dup19" fmla="*/ 878882 w 5681129"/>
              <a:gd name="connsiteY3dup0dup1dup2dup3dup4dup5dup6dup7dup8dup9dup10dup11dup12dup13dup14dup15dup16dup17dup18dup19" fmla="*/ 5427597 h 5428225"/>
              <a:gd name="connsiteX4dup0dup1dup2dup3dup4dup5dup6dup7dup8dup9dup10dup11dup12dup13dup14dup15dup16dup17dup18dup19" fmla="*/ 0 w 5681129"/>
              <a:gd name="connsiteY4dup0dup1dup2dup3dup4dup5dup6dup7dup8dup9dup10dup11dup12dup13dup14dup15dup16dup17dup18dup19" fmla="*/ 4548715 h 5428225"/>
              <a:gd name="connsiteX5dup0dup1dup2dup3dup4dup5dup6dup7dup8dup9dup10dup11dup12dup13dup14dup15dup16dup17dup18dup19" fmla="*/ 13453 w 5681129"/>
              <a:gd name="connsiteY5dup0dup1dup2dup3dup4dup5dup6dup7dup8dup9dup10dup11dup12dup13dup14dup15dup16dup17dup18dup19" fmla="*/ 0 h 5428225"/>
              <a:gd name="connsiteX0dup0dup1dup2dup3dup4dup5dup6dup7dup8dup9dup10dup11dup12dup13dup14dup15dup16dup17dup18dup19dup20" fmla="*/ 13453 w 5450685"/>
              <a:gd name="connsiteY0dup0dup1dup2dup3dup4dup5dup6dup7dup8dup9dup10dup11dup12dup13dup14dup15dup16dup17dup18dup19dup20" fmla="*/ 0 h 5427993"/>
              <a:gd name="connsiteX1dup0dup1dup2dup3dup4dup5dup6dup7dup8dup9dup10dup11dup12dup13dup14dup15dup16dup17dup18dup19dup20" fmla="*/ 5450649 w 5450685"/>
              <a:gd name="connsiteY1dup0dup1dup2dup3dup4dup5dup6dup7dup8dup9dup10dup11dup12dup13dup14dup15dup16dup17dup18dup19dup20" fmla="*/ 2517168 h 5427993"/>
              <a:gd name="connsiteX2dup0dup1dup2dup3dup4dup5dup6dup7dup8dup9dup10dup11dup12dup13dup14dup15dup16dup17dup18dup19dup20" fmla="*/ 4745490 w 5450685"/>
              <a:gd name="connsiteY2dup0dup1dup2dup3dup4dup5dup6dup7dup8dup9dup10dup11dup12dup13dup14dup15dup16dup17dup18dup19dup20" fmla="*/ 5427597 h 5427993"/>
              <a:gd name="connsiteX3dup0dup1dup2dup3dup4dup5dup6dup7dup8dup9dup10dup11dup12dup13dup14dup15dup16dup17dup18dup19dup20" fmla="*/ 878882 w 5450685"/>
              <a:gd name="connsiteY3dup0dup1dup2dup3dup4dup5dup6dup7dup8dup9dup10dup11dup12dup13dup14dup15dup16dup17dup18dup19dup20" fmla="*/ 5427597 h 5427993"/>
              <a:gd name="connsiteX4dup0dup1dup2dup3dup4dup5dup6dup7dup8dup9dup10dup11dup12dup13dup14dup15dup16dup17dup18dup19dup20" fmla="*/ 0 w 5450685"/>
              <a:gd name="connsiteY4dup0dup1dup2dup3dup4dup5dup6dup7dup8dup9dup10dup11dup12dup13dup14dup15dup16dup17dup18dup19dup20" fmla="*/ 4548715 h 5427993"/>
              <a:gd name="connsiteX5dup0dup1dup2dup3dup4dup5dup6dup7dup8dup9dup10dup11dup12dup13dup14dup15dup16dup17dup18dup19dup20" fmla="*/ 13453 w 5450685"/>
              <a:gd name="connsiteY5dup0dup1dup2dup3dup4dup5dup6dup7dup8dup9dup10dup11dup12dup13dup14dup15dup16dup17dup18dup19dup20" fmla="*/ 0 h 5427993"/>
              <a:gd name="connsiteX0dup0dup1dup2dup3dup4dup5dup6dup7dup8dup9dup10dup11dup12dup13dup14dup15dup16dup17dup18dup19dup20dup21" fmla="*/ 13453 w 4745506"/>
              <a:gd name="connsiteY0dup0dup1dup2dup3dup4dup5dup6dup7dup8dup9dup10dup11dup12dup13dup14dup15dup16dup17dup18dup19dup20dup21" fmla="*/ 0 h 5427876"/>
              <a:gd name="connsiteX1dup0dup1dup2dup3dup4dup5dup6dup7dup8dup9dup10dup11dup12dup13dup14dup15dup16dup17dup18dup19dup20dup21" fmla="*/ 4287210 w 4745506"/>
              <a:gd name="connsiteY1dup0dup1dup2dup3dup4dup5dup6dup7dup8dup9dup10dup11dup12dup13dup14dup15dup16dup17dup18dup19dup20dup21" fmla="*/ 1140246 h 5427876"/>
              <a:gd name="connsiteX2dup0dup1dup2dup3dup4dup5dup6dup7dup8dup9dup10dup11dup12dup13dup14dup15dup16dup17dup18dup19dup20dup21" fmla="*/ 4745490 w 4745506"/>
              <a:gd name="connsiteY2dup0dup1dup2dup3dup4dup5dup6dup7dup8dup9dup10dup11dup12dup13dup14dup15dup16dup17dup18dup19dup20dup21" fmla="*/ 5427597 h 5427876"/>
              <a:gd name="connsiteX3dup0dup1dup2dup3dup4dup5dup6dup7dup8dup9dup10dup11dup12dup13dup14dup15dup16dup17dup18dup19dup20dup21" fmla="*/ 878882 w 4745506"/>
              <a:gd name="connsiteY3dup0dup1dup2dup3dup4dup5dup6dup7dup8dup9dup10dup11dup12dup13dup14dup15dup16dup17dup18dup19dup20dup21" fmla="*/ 5427597 h 5427876"/>
              <a:gd name="connsiteX4dup0dup1dup2dup3dup4dup5dup6dup7dup8dup9dup10dup11dup12dup13dup14dup15dup16dup17dup18dup19dup20dup21" fmla="*/ 0 w 4745506"/>
              <a:gd name="connsiteY4dup0dup1dup2dup3dup4dup5dup6dup7dup8dup9dup10dup11dup12dup13dup14dup15dup16dup17dup18dup19dup20dup21" fmla="*/ 4548715 h 5427876"/>
              <a:gd name="connsiteX5dup0dup1dup2dup3dup4dup5dup6dup7dup8dup9dup10dup11dup12dup13dup14dup15dup16dup17dup18dup19dup20dup21" fmla="*/ 13453 w 4745506"/>
              <a:gd name="connsiteY5dup0dup1dup2dup3dup4dup5dup6dup7dup8dup9dup10dup11dup12dup13dup14dup15dup16dup17dup18dup19dup20dup21" fmla="*/ 0 h 5427876"/>
              <a:gd name="connsiteX0dup0dup1dup2dup3dup4dup5dup6dup7dup8dup9dup10dup11dup12dup13dup14dup15dup16dup17dup18dup19dup20dup21dup22" fmla="*/ 13453 w 4745548"/>
              <a:gd name="connsiteY0dup0dup1dup2dup3dup4dup5dup6dup7dup8dup9dup10dup11dup12dup13dup14dup15dup16dup17dup18dup19dup20dup21dup22" fmla="*/ 0 h 5427896"/>
              <a:gd name="connsiteX1dup0dup1dup2dup3dup4dup5dup6dup7dup8dup9dup10dup11dup12dup13dup14dup15dup16dup17dup18dup19dup20dup21dup22" fmla="*/ 4287210 w 4745548"/>
              <a:gd name="connsiteY1dup0dup1dup2dup3dup4dup5dup6dup7dup8dup9dup10dup11dup12dup13dup14dup15dup16dup17dup18dup19dup20dup21dup22" fmla="*/ 1140246 h 5427896"/>
              <a:gd name="connsiteX2dup0dup1dup2dup3dup4dup5dup6dup7dup8dup9dup10dup11dup12dup13dup14dup15dup16dup17dup18dup19dup20dup21dup22" fmla="*/ 4745490 w 4745548"/>
              <a:gd name="connsiteY2dup0dup1dup2dup3dup4dup5dup6dup7dup8dup9dup10dup11dup12dup13dup14dup15dup16dup17dup18dup19dup20dup21dup22" fmla="*/ 5427597 h 5427896"/>
              <a:gd name="connsiteX3dup0dup1dup2dup3dup4dup5dup6dup7dup8dup9dup10dup11dup12dup13dup14dup15dup16dup17dup18dup19dup20dup21dup22" fmla="*/ 878882 w 4745548"/>
              <a:gd name="connsiteY3dup0dup1dup2dup3dup4dup5dup6dup7dup8dup9dup10dup11dup12dup13dup14dup15dup16dup17dup18dup19dup20dup21dup22" fmla="*/ 5427597 h 5427896"/>
              <a:gd name="connsiteX4dup0dup1dup2dup3dup4dup5dup6dup7dup8dup9dup10dup11dup12dup13dup14dup15dup16dup17dup18dup19dup20dup21dup22" fmla="*/ 0 w 4745548"/>
              <a:gd name="connsiteY4dup0dup1dup2dup3dup4dup5dup6dup7dup8dup9dup10dup11dup12dup13dup14dup15dup16dup17dup18dup19dup20dup21dup22" fmla="*/ 4548715 h 5427896"/>
              <a:gd name="connsiteX5dup0dup1dup2dup3dup4dup5dup6dup7dup8dup9dup10dup11dup12dup13dup14dup15dup16dup17dup18dup19dup20dup21dup22" fmla="*/ 13453 w 4745548"/>
              <a:gd name="connsiteY5dup0dup1dup2dup3dup4dup5dup6dup7dup8dup9dup10dup11dup12dup13dup14dup15dup16dup17dup18dup19dup20dup21dup22" fmla="*/ 0 h 5427896"/>
              <a:gd name="connsiteX0dup0dup1dup2dup3dup4dup5dup6dup7dup8dup9dup10dup11dup12dup13dup14dup15dup16dup17dup18dup19dup20dup21dup22dup23" fmla="*/ 13453 w 4390110"/>
              <a:gd name="connsiteY0dup0dup1dup2dup3dup4dup5dup6dup7dup8dup9dup10dup11dup12dup13dup14dup15dup16dup17dup18dup19dup20dup21dup22dup23" fmla="*/ 0 h 5427597"/>
              <a:gd name="connsiteX1dup0dup1dup2dup3dup4dup5dup6dup7dup8dup9dup10dup11dup12dup13dup14dup15dup16dup17dup18dup19dup20dup21dup22dup23" fmla="*/ 4287210 w 4390110"/>
              <a:gd name="connsiteY1dup0dup1dup2dup3dup4dup5dup6dup7dup8dup9dup10dup11dup12dup13dup14dup15dup16dup17dup18dup19dup20dup21dup22dup23" fmla="*/ 1140246 h 5427597"/>
              <a:gd name="connsiteX2dup0dup1dup2dup3dup4dup5dup6dup7dup8dup9dup10dup11dup12dup13dup14dup15dup16dup17dup18dup19dup20dup21dup22dup23" fmla="*/ 3157647 w 4390110"/>
              <a:gd name="connsiteY2dup0dup1dup2dup3dup4dup5dup6dup7dup8dup9dup10dup11dup12dup13dup14dup15dup16dup17dup18dup19dup20dup21dup22dup23" fmla="*/ 5417455 h 5427597"/>
              <a:gd name="connsiteX3dup0dup1dup2dup3dup4dup5dup6dup7dup8dup9dup10dup11dup12dup13dup14dup15dup16dup17dup18dup19dup20dup21dup22dup23" fmla="*/ 878882 w 4390110"/>
              <a:gd name="connsiteY3dup0dup1dup2dup3dup4dup5dup6dup7dup8dup9dup10dup11dup12dup13dup14dup15dup16dup17dup18dup19dup20dup21dup22dup23" fmla="*/ 5427597 h 5427597"/>
              <a:gd name="connsiteX4dup0dup1dup2dup3dup4dup5dup6dup7dup8dup9dup10dup11dup12dup13dup14dup15dup16dup17dup18dup19dup20dup21dup22dup23" fmla="*/ 0 w 4390110"/>
              <a:gd name="connsiteY4dup0dup1dup2dup3dup4dup5dup6dup7dup8dup9dup10dup11dup12dup13dup14dup15dup16dup17dup18dup19dup20dup21dup22dup23" fmla="*/ 4548715 h 5427597"/>
              <a:gd name="connsiteX5dup0dup1dup2dup3dup4dup5dup6dup7dup8dup9dup10dup11dup12dup13dup14dup15dup16dup17dup18dup19dup20dup21dup22dup23" fmla="*/ 13453 w 4390110"/>
              <a:gd name="connsiteY5dup0dup1dup2dup3dup4dup5dup6dup7dup8dup9dup10dup11dup12dup13dup14dup15dup16dup17dup18dup19dup20dup21dup22dup23" fmla="*/ 0 h 5427597"/>
              <a:gd name="connsiteX0dup0dup1dup2dup3dup4dup5dup6dup7dup8dup9dup10dup11dup12dup13dup14dup15dup16dup17dup18dup19dup20dup21dup22dup23dup24" fmla="*/ 13453 w 4287266"/>
              <a:gd name="connsiteY0dup0dup1dup2dup3dup4dup5dup6dup7dup8dup9dup10dup11dup12dup13dup14dup15dup16dup17dup18dup19dup20dup21dup22dup23dup24" fmla="*/ 0 h 5427597"/>
              <a:gd name="connsiteX1dup0dup1dup2dup3dup4dup5dup6dup7dup8dup9dup10dup11dup12dup13dup14dup15dup16dup17dup18dup19dup20dup21dup22dup23dup24" fmla="*/ 4287210 w 4287266"/>
              <a:gd name="connsiteY1dup0dup1dup2dup3dup4dup5dup6dup7dup8dup9dup10dup11dup12dup13dup14dup15dup16dup17dup18dup19dup20dup21dup22dup23dup24" fmla="*/ 1140246 h 5427597"/>
              <a:gd name="connsiteX2dup0dup1dup2dup3dup4dup5dup6dup7dup8dup9dup10dup11dup12dup13dup14dup15dup16dup17dup18dup19dup20dup21dup22dup23dup24" fmla="*/ 3157647 w 4287266"/>
              <a:gd name="connsiteY2dup0dup1dup2dup3dup4dup5dup6dup7dup8dup9dup10dup11dup12dup13dup14dup15dup16dup17dup18dup19dup20dup21dup22dup23dup24" fmla="*/ 5417455 h 5427597"/>
              <a:gd name="connsiteX3dup0dup1dup2dup3dup4dup5dup6dup7dup8dup9dup10dup11dup12dup13dup14dup15dup16dup17dup18dup19dup20dup21dup22dup23dup24" fmla="*/ 878882 w 4287266"/>
              <a:gd name="connsiteY3dup0dup1dup2dup3dup4dup5dup6dup7dup8dup9dup10dup11dup12dup13dup14dup15dup16dup17dup18dup19dup20dup21dup22dup23dup24" fmla="*/ 5427597 h 5427597"/>
              <a:gd name="connsiteX4dup0dup1dup2dup3dup4dup5dup6dup7dup8dup9dup10dup11dup12dup13dup14dup15dup16dup17dup18dup19dup20dup21dup22dup23dup24" fmla="*/ 0 w 4287266"/>
              <a:gd name="connsiteY4dup0dup1dup2dup3dup4dup5dup6dup7dup8dup9dup10dup11dup12dup13dup14dup15dup16dup17dup18dup19dup20dup21dup22dup23dup24" fmla="*/ 4548715 h 5427597"/>
              <a:gd name="connsiteX5dup0dup1dup2dup3dup4dup5dup6dup7dup8dup9dup10dup11dup12dup13dup14dup15dup16dup17dup18dup19dup20dup21dup22dup23dup24" fmla="*/ 13453 w 4287266"/>
              <a:gd name="connsiteY5dup0dup1dup2dup3dup4dup5dup6dup7dup8dup9dup10dup11dup12dup13dup14dup15dup16dup17dup18dup19dup20dup21dup22dup23dup24" fmla="*/ 0 h 5427597"/>
              <a:gd name="connsiteX0dup0dup1dup2dup3dup4dup5dup6dup7dup8dup9dup10dup11dup12dup13dup14dup15dup16dup17dup18dup19dup20dup21dup22dup23dup24dup25" fmla="*/ 13453 w 4287210"/>
              <a:gd name="connsiteY0dup0dup1dup2dup3dup4dup5dup6dup7dup8dup9dup10dup11dup12dup13dup14dup15dup16dup17dup18dup19dup20dup21dup22dup23dup24dup25" fmla="*/ 0 h 5427597"/>
              <a:gd name="connsiteX1dup0dup1dup2dup3dup4dup5dup6dup7dup8dup9dup10dup11dup12dup13dup14dup15dup16dup17dup18dup19dup20dup21dup22dup23dup24dup25" fmla="*/ 4287210 w 4287210"/>
              <a:gd name="connsiteY1dup0dup1dup2dup3dup4dup5dup6dup7dup8dup9dup10dup11dup12dup13dup14dup15dup16dup17dup18dup19dup20dup21dup22dup23dup24dup25" fmla="*/ 1140246 h 5427597"/>
              <a:gd name="connsiteX2dup0dup1dup2dup3dup4dup5dup6dup7dup8dup9dup10dup11dup12dup13dup14dup15dup16dup17dup18dup19dup20dup21dup22dup23dup24dup25" fmla="*/ 3157647 w 4287210"/>
              <a:gd name="connsiteY2dup0dup1dup2dup3dup4dup5dup6dup7dup8dup9dup10dup11dup12dup13dup14dup15dup16dup17dup18dup19dup20dup21dup22dup23dup24dup25" fmla="*/ 5417455 h 5427597"/>
              <a:gd name="connsiteX3dup0dup1dup2dup3dup4dup5dup6dup7dup8dup9dup10dup11dup12dup13dup14dup15dup16dup17dup18dup19dup20dup21dup22dup23dup24dup25" fmla="*/ 878882 w 4287210"/>
              <a:gd name="connsiteY3dup0dup1dup2dup3dup4dup5dup6dup7dup8dup9dup10dup11dup12dup13dup14dup15dup16dup17dup18dup19dup20dup21dup22dup23dup24dup25" fmla="*/ 5427597 h 5427597"/>
              <a:gd name="connsiteX4dup0dup1dup2dup3dup4dup5dup6dup7dup8dup9dup10dup11dup12dup13dup14dup15dup16dup17dup18dup19dup20dup21dup22dup23dup24dup25" fmla="*/ 0 w 4287210"/>
              <a:gd name="connsiteY4dup0dup1dup2dup3dup4dup5dup6dup7dup8dup9dup10dup11dup12dup13dup14dup15dup16dup17dup18dup19dup20dup21dup22dup23dup24dup25" fmla="*/ 4548715 h 5427597"/>
              <a:gd name="connsiteX5dup0dup1dup2dup3dup4dup5dup6dup7dup8dup9dup10dup11dup12dup13dup14dup15dup16dup17dup18dup19dup20dup21dup22dup23dup24dup25" fmla="*/ 13453 w 4287210"/>
              <a:gd name="connsiteY5dup0dup1dup2dup3dup4dup5dup6dup7dup8dup9dup10dup11dup12dup13dup14dup15dup16dup17dup18dup19dup20dup21dup22dup23dup24dup25" fmla="*/ 0 h 5427597"/>
              <a:gd name="connsiteX0dup0dup1dup2dup3dup4dup5dup6dup7dup8dup9dup10dup11dup12dup13dup14dup15dup16dup17dup18dup19dup20dup21dup22dup23dup24dup25dup26" fmla="*/ 13453 w 4306010"/>
              <a:gd name="connsiteY0dup0dup1dup2dup3dup4dup5dup6dup7dup8dup9dup10dup11dup12dup13dup14dup15dup16dup17dup18dup19dup20dup21dup22dup23dup24dup25dup26" fmla="*/ 0 h 5427597"/>
              <a:gd name="connsiteX1dup0dup1dup2dup3dup4dup5dup6dup7dup8dup9dup10dup11dup12dup13dup14dup15dup16dup17dup18dup19dup20dup21dup22dup23dup24dup25dup26" fmla="*/ 4306010 w 4306010"/>
              <a:gd name="connsiteY1dup0dup1dup2dup3dup4dup5dup6dup7dup8dup9dup10dup11dup12dup13dup14dup15dup16dup17dup18dup19dup20dup21dup22dup23dup24dup25dup26" fmla="*/ 1145253 h 5427597"/>
              <a:gd name="connsiteX2dup0dup1dup2dup3dup4dup5dup6dup7dup8dup9dup10dup11dup12dup13dup14dup15dup16dup17dup18dup19dup20dup21dup22dup23dup24dup25dup26" fmla="*/ 3157647 w 4306010"/>
              <a:gd name="connsiteY2dup0dup1dup2dup3dup4dup5dup6dup7dup8dup9dup10dup11dup12dup13dup14dup15dup16dup17dup18dup19dup20dup21dup22dup23dup24dup25dup26" fmla="*/ 5417455 h 5427597"/>
              <a:gd name="connsiteX3dup0dup1dup2dup3dup4dup5dup6dup7dup8dup9dup10dup11dup12dup13dup14dup15dup16dup17dup18dup19dup20dup21dup22dup23dup24dup25dup26" fmla="*/ 878882 w 4306010"/>
              <a:gd name="connsiteY3dup0dup1dup2dup3dup4dup5dup6dup7dup8dup9dup10dup11dup12dup13dup14dup15dup16dup17dup18dup19dup20dup21dup22dup23dup24dup25dup26" fmla="*/ 5427597 h 5427597"/>
              <a:gd name="connsiteX4dup0dup1dup2dup3dup4dup5dup6dup7dup8dup9dup10dup11dup12dup13dup14dup15dup16dup17dup18dup19dup20dup21dup22dup23dup24dup25dup26" fmla="*/ 0 w 4306010"/>
              <a:gd name="connsiteY4dup0dup1dup2dup3dup4dup5dup6dup7dup8dup9dup10dup11dup12dup13dup14dup15dup16dup17dup18dup19dup20dup21dup22dup23dup24dup25dup26" fmla="*/ 4548715 h 5427597"/>
              <a:gd name="connsiteX5dup0dup1dup2dup3dup4dup5dup6dup7dup8dup9dup10dup11dup12dup13dup14dup15dup16dup17dup18dup19dup20dup21dup22dup23dup24dup25dup26" fmla="*/ 13453 w 4306010"/>
              <a:gd name="connsiteY5dup0dup1dup2dup3dup4dup5dup6dup7dup8dup9dup10dup11dup12dup13dup14dup15dup16dup17dup18dup19dup20dup21dup22dup23dup24dup25dup26" fmla="*/ 0 h 5427597"/>
              <a:gd name="connsiteX0dup0dup1dup2dup3dup4dup5dup6dup7dup8dup9dup10dup11dup12dup13dup14dup15dup16dup17dup18dup19dup20dup21dup22dup23dup24dup25dup26dup27" fmla="*/ 4054 w 4408432"/>
              <a:gd name="connsiteY0dup0dup1dup2dup3dup4dup5dup6dup7dup8dup9dup10dup11dup12dup13dup14dup15dup16dup17dup18dup19dup20dup21dup22dup23dup24dup25dup26dup27" fmla="*/ 0 h 5430100"/>
              <a:gd name="connsiteX1dup0dup1dup2dup3dup4dup5dup6dup7dup8dup9dup10dup11dup12dup13dup14dup15dup16dup17dup18dup19dup20dup21dup22dup23dup24dup25dup26dup27" fmla="*/ 4306010 w 4408432"/>
              <a:gd name="connsiteY1dup0dup1dup2dup3dup4dup5dup6dup7dup8dup9dup10dup11dup12dup13dup14dup15dup16dup17dup18dup19dup20dup21dup22dup23dup24dup25dup26dup27" fmla="*/ 1147756 h 5430100"/>
              <a:gd name="connsiteX2dup0dup1dup2dup3dup4dup5dup6dup7dup8dup9dup10dup11dup12dup13dup14dup15dup16dup17dup18dup19dup20dup21dup22dup23dup24dup25dup26dup27" fmla="*/ 3157647 w 4408432"/>
              <a:gd name="connsiteY2dup0dup1dup2dup3dup4dup5dup6dup7dup8dup9dup10dup11dup12dup13dup14dup15dup16dup17dup18dup19dup20dup21dup22dup23dup24dup25dup26dup27" fmla="*/ 5419958 h 5430100"/>
              <a:gd name="connsiteX3dup0dup1dup2dup3dup4dup5dup6dup7dup8dup9dup10dup11dup12dup13dup14dup15dup16dup17dup18dup19dup20dup21dup22dup23dup24dup25dup26dup27" fmla="*/ 878882 w 4408432"/>
              <a:gd name="connsiteY3dup0dup1dup2dup3dup4dup5dup6dup7dup8dup9dup10dup11dup12dup13dup14dup15dup16dup17dup18dup19dup20dup21dup22dup23dup24dup25dup26dup27" fmla="*/ 5430100 h 5430100"/>
              <a:gd name="connsiteX4dup0dup1dup2dup3dup4dup5dup6dup7dup8dup9dup10dup11dup12dup13dup14dup15dup16dup17dup18dup19dup20dup21dup22dup23dup24dup25dup26dup27" fmla="*/ 0 w 4408432"/>
              <a:gd name="connsiteY4dup0dup1dup2dup3dup4dup5dup6dup7dup8dup9dup10dup11dup12dup13dup14dup15dup16dup17dup18dup19dup20dup21dup22dup23dup24dup25dup26dup27" fmla="*/ 4551218 h 5430100"/>
              <a:gd name="connsiteX5dup0dup1dup2dup3dup4dup5dup6dup7dup8dup9dup10dup11dup12dup13dup14dup15dup16dup17dup18dup19dup20dup21dup22dup23dup24dup25dup26dup27" fmla="*/ 4054 w 4408432"/>
              <a:gd name="connsiteY5dup0dup1dup2dup3dup4dup5dup6dup7dup8dup9dup10dup11dup12dup13dup14dup15dup16dup17dup18dup19dup20dup21dup22dup23dup24dup25dup26dup27" fmla="*/ 0 h 5430100"/>
              <a:gd name="connsiteX0dup0dup1dup2dup3dup4dup5dup6dup7dup8dup9dup10dup11dup12dup13dup14dup15dup16dup17dup18dup19dup20dup21dup22dup23dup24dup25dup26dup27dup28" fmla="*/ 4225 w 4408603"/>
              <a:gd name="connsiteY0dup0dup1dup2dup3dup4dup5dup6dup7dup8dup9dup10dup11dup12dup13dup14dup15dup16dup17dup18dup19dup20dup21dup22dup23dup24dup25dup26dup27dup28" fmla="*/ 56 h 5430156"/>
              <a:gd name="connsiteX1dup0dup1dup2dup3dup4dup5dup6dup7dup8dup9dup10dup11dup12dup13dup14dup15dup16dup17dup18dup19dup20dup21dup22dup23dup24dup25dup26dup27dup28" fmla="*/ 4306181 w 4408603"/>
              <a:gd name="connsiteY1dup0dup1dup2dup3dup4dup5dup6dup7dup8dup9dup10dup11dup12dup13dup14dup15dup16dup17dup18dup19dup20dup21dup22dup23dup24dup25dup26dup27dup28" fmla="*/ 1147812 h 5430156"/>
              <a:gd name="connsiteX2dup0dup1dup2dup3dup4dup5dup6dup7dup8dup9dup10dup11dup12dup13dup14dup15dup16dup17dup18dup19dup20dup21dup22dup23dup24dup25dup26dup27dup28" fmla="*/ 3157818 w 4408603"/>
              <a:gd name="connsiteY2dup0dup1dup2dup3dup4dup5dup6dup7dup8dup9dup10dup11dup12dup13dup14dup15dup16dup17dup18dup19dup20dup21dup22dup23dup24dup25dup26dup27dup28" fmla="*/ 5420014 h 5430156"/>
              <a:gd name="connsiteX3dup0dup1dup2dup3dup4dup5dup6dup7dup8dup9dup10dup11dup12dup13dup14dup15dup16dup17dup18dup19dup20dup21dup22dup23dup24dup25dup26dup27dup28" fmla="*/ 879053 w 4408603"/>
              <a:gd name="connsiteY3dup0dup1dup2dup3dup4dup5dup6dup7dup8dup9dup10dup11dup12dup13dup14dup15dup16dup17dup18dup19dup20dup21dup22dup23dup24dup25dup26dup27dup28" fmla="*/ 5430156 h 5430156"/>
              <a:gd name="connsiteX4dup0dup1dup2dup3dup4dup5dup6dup7dup8dup9dup10dup11dup12dup13dup14dup15dup16dup17dup18dup19dup20dup21dup22dup23dup24dup25dup26dup27dup28" fmla="*/ 171 w 4408603"/>
              <a:gd name="connsiteY4dup0dup1dup2dup3dup4dup5dup6dup7dup8dup9dup10dup11dup12dup13dup14dup15dup16dup17dup18dup19dup20dup21dup22dup23dup24dup25dup26dup27dup28" fmla="*/ 4551274 h 5430156"/>
              <a:gd name="connsiteX5dup0dup1dup2dup3dup4dup5dup6dup7dup8dup9dup10dup11dup12dup13dup14dup15dup16dup17dup18dup19dup20dup21dup22dup23dup24dup25dup26dup27dup28" fmla="*/ 4225 w 4408603"/>
              <a:gd name="connsiteY5dup0dup1dup2dup3dup4dup5dup6dup7dup8dup9dup10dup11dup12dup13dup14dup15dup16dup17dup18dup19dup20dup21dup22dup23dup24dup25dup26dup27dup28" fmla="*/ 56 h 5430156"/>
              <a:gd name="connsiteX0dup0dup1dup2dup3dup4dup5dup6dup7dup8dup9dup10dup11dup12dup13dup14dup15dup16dup17dup18dup19dup20dup21dup22dup23dup24dup25dup26dup27dup28dup29" fmla="*/ 4225 w 4306197"/>
              <a:gd name="connsiteY0dup0dup1dup2dup3dup4dup5dup6dup7dup8dup9dup10dup11dup12dup13dup14dup15dup16dup17dup18dup19dup20dup21dup22dup23dup24dup25dup26dup27dup28dup29" fmla="*/ 56 h 5430156"/>
              <a:gd name="connsiteX1dup0dup1dup2dup3dup4dup5dup6dup7dup8dup9dup10dup11dup12dup13dup14dup15dup16dup17dup18dup19dup20dup21dup22dup23dup24dup25dup26dup27dup28dup29" fmla="*/ 4306181 w 4306197"/>
              <a:gd name="connsiteY1dup0dup1dup2dup3dup4dup5dup6dup7dup8dup9dup10dup11dup12dup13dup14dup15dup16dup17dup18dup19dup20dup21dup22dup23dup24dup25dup26dup27dup28dup29" fmla="*/ 1147812 h 5430156"/>
              <a:gd name="connsiteX2dup0dup1dup2dup3dup4dup5dup6dup7dup8dup9dup10dup11dup12dup13dup14dup15dup16dup17dup18dup19dup20dup21dup22dup23dup24dup25dup26dup27dup28dup29" fmla="*/ 3157818 w 4306197"/>
              <a:gd name="connsiteY2dup0dup1dup2dup3dup4dup5dup6dup7dup8dup9dup10dup11dup12dup13dup14dup15dup16dup17dup18dup19dup20dup21dup22dup23dup24dup25dup26dup27dup28dup29" fmla="*/ 5420014 h 5430156"/>
              <a:gd name="connsiteX3dup0dup1dup2dup3dup4dup5dup6dup7dup8dup9dup10dup11dup12dup13dup14dup15dup16dup17dup18dup19dup20dup21dup22dup23dup24dup25dup26dup27dup28dup29" fmla="*/ 879053 w 4306197"/>
              <a:gd name="connsiteY3dup0dup1dup2dup3dup4dup5dup6dup7dup8dup9dup10dup11dup12dup13dup14dup15dup16dup17dup18dup19dup20dup21dup22dup23dup24dup25dup26dup27dup28dup29" fmla="*/ 5430156 h 5430156"/>
              <a:gd name="connsiteX4dup0dup1dup2dup3dup4dup5dup6dup7dup8dup9dup10dup11dup12dup13dup14dup15dup16dup17dup18dup19dup20dup21dup22dup23dup24dup25dup26dup27dup28dup29" fmla="*/ 171 w 4306197"/>
              <a:gd name="connsiteY4dup0dup1dup2dup3dup4dup5dup6dup7dup8dup9dup10dup11dup12dup13dup14dup15dup16dup17dup18dup19dup20dup21dup22dup23dup24dup25dup26dup27dup28dup29" fmla="*/ 4551274 h 5430156"/>
              <a:gd name="connsiteX5dup0dup1dup2dup3dup4dup5dup6dup7dup8dup9dup10dup11dup12dup13dup14dup15dup16dup17dup18dup19dup20dup21dup22dup23dup24dup25dup26dup27dup28dup29" fmla="*/ 4225 w 4306197"/>
              <a:gd name="connsiteY5dup0dup1dup2dup3dup4dup5dup6dup7dup8dup9dup10dup11dup12dup13dup14dup15dup16dup17dup18dup19dup20dup21dup22dup23dup24dup25dup26dup27dup28dup29" fmla="*/ 56 h 5430156"/>
              <a:gd name="connsiteX0dup0dup1dup2dup3dup4dup5dup6dup7dup8dup9dup10dup11dup12dup13dup14dup15dup16dup17dup18dup19dup20dup21dup22dup23dup24dup25dup26dup27dup28dup29dup30" fmla="*/ 4225 w 4306314"/>
              <a:gd name="connsiteY0dup0dup1dup2dup3dup4dup5dup6dup7dup8dup9dup10dup11dup12dup13dup14dup15dup16dup17dup18dup19dup20dup21dup22dup23dup24dup25dup26dup27dup28dup29dup30" fmla="*/ 56 h 5430156"/>
              <a:gd name="connsiteX1dup0dup1dup2dup3dup4dup5dup6dup7dup8dup9dup10dup11dup12dup13dup14dup15dup16dup17dup18dup19dup20dup21dup22dup23dup24dup25dup26dup27dup28dup29dup30" fmla="*/ 4306181 w 4306314"/>
              <a:gd name="connsiteY1dup0dup1dup2dup3dup4dup5dup6dup7dup8dup9dup10dup11dup12dup13dup14dup15dup16dup17dup18dup19dup20dup21dup22dup23dup24dup25dup26dup27dup28dup29dup30" fmla="*/ 1147812 h 5430156"/>
              <a:gd name="connsiteX2dup0dup1dup2dup3dup4dup5dup6dup7dup8dup9dup10dup11dup12dup13dup14dup15dup16dup17dup18dup19dup20dup21dup22dup23dup24dup25dup26dup27dup28dup29dup30" fmla="*/ 3157818 w 4306314"/>
              <a:gd name="connsiteY2dup0dup1dup2dup3dup4dup5dup6dup7dup8dup9dup10dup11dup12dup13dup14dup15dup16dup17dup18dup19dup20dup21dup22dup23dup24dup25dup26dup27dup28dup29dup30" fmla="*/ 5420014 h 5430156"/>
              <a:gd name="connsiteX3dup0dup1dup2dup3dup4dup5dup6dup7dup8dup9dup10dup11dup12dup13dup14dup15dup16dup17dup18dup19dup20dup21dup22dup23dup24dup25dup26dup27dup28dup29dup30" fmla="*/ 879053 w 4306314"/>
              <a:gd name="connsiteY3dup0dup1dup2dup3dup4dup5dup6dup7dup8dup9dup10dup11dup12dup13dup14dup15dup16dup17dup18dup19dup20dup21dup22dup23dup24dup25dup26dup27dup28dup29dup30" fmla="*/ 5430156 h 5430156"/>
              <a:gd name="connsiteX4dup0dup1dup2dup3dup4dup5dup6dup7dup8dup9dup10dup11dup12dup13dup14dup15dup16dup17dup18dup19dup20dup21dup22dup23dup24dup25dup26dup27dup28dup29dup30" fmla="*/ 171 w 4306314"/>
              <a:gd name="connsiteY4dup0dup1dup2dup3dup4dup5dup6dup7dup8dup9dup10dup11dup12dup13dup14dup15dup16dup17dup18dup19dup20dup21dup22dup23dup24dup25dup26dup27dup28dup29dup30" fmla="*/ 4551274 h 5430156"/>
              <a:gd name="connsiteX5dup0dup1dup2dup3dup4dup5dup6dup7dup8dup9dup10dup11dup12dup13dup14dup15dup16dup17dup18dup19dup20dup21dup22dup23dup24dup25dup26dup27dup28dup29dup30" fmla="*/ 4225 w 4306314"/>
              <a:gd name="connsiteY5dup0dup1dup2dup3dup4dup5dup6dup7dup8dup9dup10dup11dup12dup13dup14dup15dup16dup17dup18dup19dup20dup21dup22dup23dup24dup25dup26dup27dup28dup29dup30" fmla="*/ 56 h 5430156"/>
              <a:gd name="connsiteX0dup0dup1dup2dup3dup4dup5dup6dup7dup8dup9dup10dup11dup12dup13dup14dup15dup16dup17dup18dup19dup20dup21dup22dup23dup24dup25dup26dup27dup28dup29dup30dup31" fmla="*/ 4225 w 4306181"/>
              <a:gd name="connsiteY0dup0dup1dup2dup3dup4dup5dup6dup7dup8dup9dup10dup11dup12dup13dup14dup15dup16dup17dup18dup19dup20dup21dup22dup23dup24dup25dup26dup27dup28dup29dup30dup31" fmla="*/ 56 h 5430156"/>
              <a:gd name="connsiteX1dup0dup1dup2dup3dup4dup5dup6dup7dup8dup9dup10dup11dup12dup13dup14dup15dup16dup17dup18dup19dup20dup21dup22dup23dup24dup25dup26dup27dup28dup29dup30dup31" fmla="*/ 4306181 w 4306181"/>
              <a:gd name="connsiteY1dup0dup1dup2dup3dup4dup5dup6dup7dup8dup9dup10dup11dup12dup13dup14dup15dup16dup17dup18dup19dup20dup21dup22dup23dup24dup25dup26dup27dup28dup29dup30dup31" fmla="*/ 1147812 h 5430156"/>
              <a:gd name="connsiteX2dup0dup1dup2dup3dup4dup5dup6dup7dup8dup9dup10dup11dup12dup13dup14dup15dup16dup17dup18dup19dup20dup21dup22dup23dup24dup25dup26dup27dup28dup29dup30dup31" fmla="*/ 3157818 w 4306181"/>
              <a:gd name="connsiteY2dup0dup1dup2dup3dup4dup5dup6dup7dup8dup9dup10dup11dup12dup13dup14dup15dup16dup17dup18dup19dup20dup21dup22dup23dup24dup25dup26dup27dup28dup29dup30dup31" fmla="*/ 5420014 h 5430156"/>
              <a:gd name="connsiteX3dup0dup1dup2dup3dup4dup5dup6dup7dup8dup9dup10dup11dup12dup13dup14dup15dup16dup17dup18dup19dup20dup21dup22dup23dup24dup25dup26dup27dup28dup29dup30dup31" fmla="*/ 879053 w 4306181"/>
              <a:gd name="connsiteY3dup0dup1dup2dup3dup4dup5dup6dup7dup8dup9dup10dup11dup12dup13dup14dup15dup16dup17dup18dup19dup20dup21dup22dup23dup24dup25dup26dup27dup28dup29dup30dup31" fmla="*/ 5430156 h 5430156"/>
              <a:gd name="connsiteX4dup0dup1dup2dup3dup4dup5dup6dup7dup8dup9dup10dup11dup12dup13dup14dup15dup16dup17dup18dup19dup20dup21dup22dup23dup24dup25dup26dup27dup28dup29dup30dup31" fmla="*/ 171 w 4306181"/>
              <a:gd name="connsiteY4dup0dup1dup2dup3dup4dup5dup6dup7dup8dup9dup10dup11dup12dup13dup14dup15dup16dup17dup18dup19dup20dup21dup22dup23dup24dup25dup26dup27dup28dup29dup30dup31" fmla="*/ 4551274 h 5430156"/>
              <a:gd name="connsiteX5dup0dup1dup2dup3dup4dup5dup6dup7dup8dup9dup10dup11dup12dup13dup14dup15dup16dup17dup18dup19dup20dup21dup22dup23dup24dup25dup26dup27dup28dup29dup30dup31" fmla="*/ 4225 w 4306181"/>
              <a:gd name="connsiteY5dup0dup1dup2dup3dup4dup5dup6dup7dup8dup9dup10dup11dup12dup13dup14dup15dup16dup17dup18dup19dup20dup21dup22dup23dup24dup25dup26dup27dup28dup29dup30dup31" fmla="*/ 56 h 5430156"/>
              <a:gd name="connsiteX0dup0dup1dup2dup3dup4dup5dup6dup7dup8dup9dup10dup11dup12dup13dup14dup15dup16dup17dup18dup19dup20dup21dup22dup23dup24dup25dup26dup27dup28dup29dup30dup31dup32" fmla="*/ 4225 w 4391037"/>
              <a:gd name="connsiteY0dup0dup1dup2dup3dup4dup5dup6dup7dup8dup9dup10dup11dup12dup13dup14dup15dup16dup17dup18dup19dup20dup21dup22dup23dup24dup25dup26dup27dup28dup29dup30dup31dup32" fmla="*/ 56 h 5430156"/>
              <a:gd name="connsiteX1dup0dup1dup2dup3dup4dup5dup6dup7dup8dup9dup10dup11dup12dup13dup14dup15dup16dup17dup18dup19dup20dup21dup22dup23dup24dup25dup26dup27dup28dup29dup30dup31dup32" fmla="*/ 4306181 w 4391037"/>
              <a:gd name="connsiteY1dup0dup1dup2dup3dup4dup5dup6dup7dup8dup9dup10dup11dup12dup13dup14dup15dup16dup17dup18dup19dup20dup21dup22dup23dup24dup25dup26dup27dup28dup29dup30dup31dup32" fmla="*/ 1147812 h 5430156"/>
              <a:gd name="connsiteX2dup0dup1dup2dup3dup4dup5dup6dup7dup8dup9dup10dup11dup12dup13dup14dup15dup16dup17dup18dup19dup20dup21dup22dup23dup24dup25dup26dup27dup28dup29dup30dup31dup32" fmla="*/ 2969203 w 4391037"/>
              <a:gd name="connsiteY2dup0dup1dup2dup3dup4dup5dup6dup7dup8dup9dup10dup11dup12dup13dup14dup15dup16dup17dup18dup19dup20dup21dup22dup23dup24dup25dup26dup27dup28dup29dup30dup31dup32" fmla="*/ 5410049 h 5430156"/>
              <a:gd name="connsiteX3dup0dup1dup2dup3dup4dup5dup6dup7dup8dup9dup10dup11dup12dup13dup14dup15dup16dup17dup18dup19dup20dup21dup22dup23dup24dup25dup26dup27dup28dup29dup30dup31dup32" fmla="*/ 879053 w 4391037"/>
              <a:gd name="connsiteY3dup0dup1dup2dup3dup4dup5dup6dup7dup8dup9dup10dup11dup12dup13dup14dup15dup16dup17dup18dup19dup20dup21dup22dup23dup24dup25dup26dup27dup28dup29dup30dup31dup32" fmla="*/ 5430156 h 5430156"/>
              <a:gd name="connsiteX4dup0dup1dup2dup3dup4dup5dup6dup7dup8dup9dup10dup11dup12dup13dup14dup15dup16dup17dup18dup19dup20dup21dup22dup23dup24dup25dup26dup27dup28dup29dup30dup31dup32" fmla="*/ 171 w 4391037"/>
              <a:gd name="connsiteY4dup0dup1dup2dup3dup4dup5dup6dup7dup8dup9dup10dup11dup12dup13dup14dup15dup16dup17dup18dup19dup20dup21dup22dup23dup24dup25dup26dup27dup28dup29dup30dup31dup32" fmla="*/ 4551274 h 5430156"/>
              <a:gd name="connsiteX5dup0dup1dup2dup3dup4dup5dup6dup7dup8dup9dup10dup11dup12dup13dup14dup15dup16dup17dup18dup19dup20dup21dup22dup23dup24dup25dup26dup27dup28dup29dup30dup31dup32" fmla="*/ 4225 w 4391037"/>
              <a:gd name="connsiteY5dup0dup1dup2dup3dup4dup5dup6dup7dup8dup9dup10dup11dup12dup13dup14dup15dup16dup17dup18dup19dup20dup21dup22dup23dup24dup25dup26dup27dup28dup29dup30dup31dup32" fmla="*/ 56 h 5430156"/>
              <a:gd name="connsiteX0dup0dup1dup2dup3dup4dup5dup6dup7dup8dup9dup10dup11dup12dup13dup14dup15dup16dup17dup18dup19dup20dup21dup22dup23dup24dup25dup26dup27dup28dup29dup30dup31dup32dup33" fmla="*/ 4225 w 4390544"/>
              <a:gd name="connsiteY0dup0dup1dup2dup3dup4dup5dup6dup7dup8dup9dup10dup11dup12dup13dup14dup15dup16dup17dup18dup19dup20dup21dup22dup23dup24dup25dup26dup27dup28dup29dup30dup31dup32dup33" fmla="*/ 56 h 5430156"/>
              <a:gd name="connsiteX1dup0dup1dup2dup3dup4dup5dup6dup7dup8dup9dup10dup11dup12dup13dup14dup15dup16dup17dup18dup19dup20dup21dup22dup23dup24dup25dup26dup27dup28dup29dup30dup31dup32dup33" fmla="*/ 4306181 w 4390544"/>
              <a:gd name="connsiteY1dup0dup1dup2dup3dup4dup5dup6dup7dup8dup9dup10dup11dup12dup13dup14dup15dup16dup17dup18dup19dup20dup21dup22dup23dup24dup25dup26dup27dup28dup29dup30dup31dup32dup33" fmla="*/ 1147812 h 5430156"/>
              <a:gd name="connsiteX2dup0dup1dup2dup3dup4dup5dup6dup7dup8dup9dup10dup11dup12dup13dup14dup15dup16dup17dup18dup19dup20dup21dup22dup23dup24dup25dup26dup27dup28dup29dup30dup31dup32dup33" fmla="*/ 2969203 w 4390544"/>
              <a:gd name="connsiteY2dup0dup1dup2dup3dup4dup5dup6dup7dup8dup9dup10dup11dup12dup13dup14dup15dup16dup17dup18dup19dup20dup21dup22dup23dup24dup25dup26dup27dup28dup29dup30dup31dup32dup33" fmla="*/ 5410049 h 5430156"/>
              <a:gd name="connsiteX3dup0dup1dup2dup3dup4dup5dup6dup7dup8dup9dup10dup11dup12dup13dup14dup15dup16dup17dup18dup19dup20dup21dup22dup23dup24dup25dup26dup27dup28dup29dup30dup31dup32dup33" fmla="*/ 879053 w 4390544"/>
              <a:gd name="connsiteY3dup0dup1dup2dup3dup4dup5dup6dup7dup8dup9dup10dup11dup12dup13dup14dup15dup16dup17dup18dup19dup20dup21dup22dup23dup24dup25dup26dup27dup28dup29dup30dup31dup32dup33" fmla="*/ 5430156 h 5430156"/>
              <a:gd name="connsiteX4dup0dup1dup2dup3dup4dup5dup6dup7dup8dup9dup10dup11dup12dup13dup14dup15dup16dup17dup18dup19dup20dup21dup22dup23dup24dup25dup26dup27dup28dup29dup30dup31dup32dup33" fmla="*/ 171 w 4390544"/>
              <a:gd name="connsiteY4dup0dup1dup2dup3dup4dup5dup6dup7dup8dup9dup10dup11dup12dup13dup14dup15dup16dup17dup18dup19dup20dup21dup22dup23dup24dup25dup26dup27dup28dup29dup30dup31dup32dup33" fmla="*/ 4551274 h 5430156"/>
              <a:gd name="connsiteX5dup0dup1dup2dup3dup4dup5dup6dup7dup8dup9dup10dup11dup12dup13dup14dup15dup16dup17dup18dup19dup20dup21dup22dup23dup24dup25dup26dup27dup28dup29dup30dup31dup32dup33" fmla="*/ 4225 w 4390544"/>
              <a:gd name="connsiteY5dup0dup1dup2dup3dup4dup5dup6dup7dup8dup9dup10dup11dup12dup13dup14dup15dup16dup17dup18dup19dup20dup21dup22dup23dup24dup25dup26dup27dup28dup29dup30dup31dup32dup33" fmla="*/ 56 h 5430156"/>
              <a:gd name="connsiteX0dup0dup1dup2dup3dup4dup5dup6dup7dup8dup9dup10dup11dup12dup13dup14dup15dup16dup17dup18dup19dup20dup21dup22dup23dup24dup25dup26dup27dup28dup29dup30dup31dup32dup33dup34" fmla="*/ 4225 w 4391538"/>
              <a:gd name="connsiteY0dup0dup1dup2dup3dup4dup5dup6dup7dup8dup9dup10dup11dup12dup13dup14dup15dup16dup17dup18dup19dup20dup21dup22dup23dup24dup25dup26dup27dup28dup29dup30dup31dup32dup33dup34" fmla="*/ 56 h 5430156"/>
              <a:gd name="connsiteX1dup0dup1dup2dup3dup4dup5dup6dup7dup8dup9dup10dup11dup12dup13dup14dup15dup16dup17dup18dup19dup20dup21dup22dup23dup24dup25dup26dup27dup28dup29dup30dup31dup32dup33dup34" fmla="*/ 4306181 w 4391538"/>
              <a:gd name="connsiteY1dup0dup1dup2dup3dup4dup5dup6dup7dup8dup9dup10dup11dup12dup13dup14dup15dup16dup17dup18dup19dup20dup21dup22dup23dup24dup25dup26dup27dup28dup29dup30dup31dup32dup33dup34" fmla="*/ 1147812 h 5430156"/>
              <a:gd name="connsiteX2dup0dup1dup2dup3dup4dup5dup6dup7dup8dup9dup10dup11dup12dup13dup14dup15dup16dup17dup18dup19dup20dup21dup22dup23dup24dup25dup26dup27dup28dup29dup30dup31dup32dup33dup34" fmla="*/ 2980858 w 4391538"/>
              <a:gd name="connsiteY2dup0dup1dup2dup3dup4dup5dup6dup7dup8dup9dup10dup11dup12dup13dup14dup15dup16dup17dup18dup19dup20dup21dup22dup23dup24dup25dup26dup27dup28dup29dup30dup31dup32dup33dup34" fmla="*/ 5403296 h 5430156"/>
              <a:gd name="connsiteX3dup0dup1dup2dup3dup4dup5dup6dup7dup8dup9dup10dup11dup12dup13dup14dup15dup16dup17dup18dup19dup20dup21dup22dup23dup24dup25dup26dup27dup28dup29dup30dup31dup32dup33dup34" fmla="*/ 879053 w 4391538"/>
              <a:gd name="connsiteY3dup0dup1dup2dup3dup4dup5dup6dup7dup8dup9dup10dup11dup12dup13dup14dup15dup16dup17dup18dup19dup20dup21dup22dup23dup24dup25dup26dup27dup28dup29dup30dup31dup32dup33dup34" fmla="*/ 5430156 h 5430156"/>
              <a:gd name="connsiteX4dup0dup1dup2dup3dup4dup5dup6dup7dup8dup9dup10dup11dup12dup13dup14dup15dup16dup17dup18dup19dup20dup21dup22dup23dup24dup25dup26dup27dup28dup29dup30dup31dup32dup33dup34" fmla="*/ 171 w 4391538"/>
              <a:gd name="connsiteY4dup0dup1dup2dup3dup4dup5dup6dup7dup8dup9dup10dup11dup12dup13dup14dup15dup16dup17dup18dup19dup20dup21dup22dup23dup24dup25dup26dup27dup28dup29dup30dup31dup32dup33dup34" fmla="*/ 4551274 h 5430156"/>
              <a:gd name="connsiteX5dup0dup1dup2dup3dup4dup5dup6dup7dup8dup9dup10dup11dup12dup13dup14dup15dup16dup17dup18dup19dup20dup21dup22dup23dup24dup25dup26dup27dup28dup29dup30dup31dup32dup33dup34" fmla="*/ 4225 w 4391538"/>
              <a:gd name="connsiteY5dup0dup1dup2dup3dup4dup5dup6dup7dup8dup9dup10dup11dup12dup13dup14dup15dup16dup17dup18dup19dup20dup21dup22dup23dup24dup25dup26dup27dup28dup29dup30dup31dup32dup33dup34" fmla="*/ 56 h 5430156"/>
              <a:gd name="connsiteX0dup0dup1dup2dup3dup4dup5dup6dup7dup8dup9dup10dup11dup12dup13dup14dup15dup16dup17dup18dup19dup20dup21dup22dup23dup24dup25dup26dup27dup28dup29dup30dup31dup32dup33dup34dup35" fmla="*/ 4225 w 4306191"/>
              <a:gd name="connsiteY0dup0dup1dup2dup3dup4dup5dup6dup7dup8dup9dup10dup11dup12dup13dup14dup15dup16dup17dup18dup19dup20dup21dup22dup23dup24dup25dup26dup27dup28dup29dup30dup31dup32dup33dup34dup35" fmla="*/ 56 h 5430156"/>
              <a:gd name="connsiteX1dup0dup1dup2dup3dup4dup5dup6dup7dup8dup9dup10dup11dup12dup13dup14dup15dup16dup17dup18dup19dup20dup21dup22dup23dup24dup25dup26dup27dup28dup29dup30dup31dup32dup33dup34dup35" fmla="*/ 4306181 w 4306191"/>
              <a:gd name="connsiteY1dup0dup1dup2dup3dup4dup5dup6dup7dup8dup9dup10dup11dup12dup13dup14dup15dup16dup17dup18dup19dup20dup21dup22dup23dup24dup25dup26dup27dup28dup29dup30dup31dup32dup33dup34dup35" fmla="*/ 1147812 h 5430156"/>
              <a:gd name="connsiteX2dup0dup1dup2dup3dup4dup5dup6dup7dup8dup9dup10dup11dup12dup13dup14dup15dup16dup17dup18dup19dup20dup21dup22dup23dup24dup25dup26dup27dup28dup29dup30dup31dup32dup33dup34dup35" fmla="*/ 2980858 w 4306191"/>
              <a:gd name="connsiteY2dup0dup1dup2dup3dup4dup5dup6dup7dup8dup9dup10dup11dup12dup13dup14dup15dup16dup17dup18dup19dup20dup21dup22dup23dup24dup25dup26dup27dup28dup29dup30dup31dup32dup33dup34dup35" fmla="*/ 5403296 h 5430156"/>
              <a:gd name="connsiteX3dup0dup1dup2dup3dup4dup5dup6dup7dup8dup9dup10dup11dup12dup13dup14dup15dup16dup17dup18dup19dup20dup21dup22dup23dup24dup25dup26dup27dup28dup29dup30dup31dup32dup33dup34dup35" fmla="*/ 879053 w 4306191"/>
              <a:gd name="connsiteY3dup0dup1dup2dup3dup4dup5dup6dup7dup8dup9dup10dup11dup12dup13dup14dup15dup16dup17dup18dup19dup20dup21dup22dup23dup24dup25dup26dup27dup28dup29dup30dup31dup32dup33dup34dup35" fmla="*/ 5430156 h 5430156"/>
              <a:gd name="connsiteX4dup0dup1dup2dup3dup4dup5dup6dup7dup8dup9dup10dup11dup12dup13dup14dup15dup16dup17dup18dup19dup20dup21dup22dup23dup24dup25dup26dup27dup28dup29dup30dup31dup32dup33dup34dup35" fmla="*/ 171 w 4306191"/>
              <a:gd name="connsiteY4dup0dup1dup2dup3dup4dup5dup6dup7dup8dup9dup10dup11dup12dup13dup14dup15dup16dup17dup18dup19dup20dup21dup22dup23dup24dup25dup26dup27dup28dup29dup30dup31dup32dup33dup34dup35" fmla="*/ 4551274 h 5430156"/>
              <a:gd name="connsiteX5dup0dup1dup2dup3dup4dup5dup6dup7dup8dup9dup10dup11dup12dup13dup14dup15dup16dup17dup18dup19dup20dup21dup22dup23dup24dup25dup26dup27dup28dup29dup30dup31dup32dup33dup34dup35" fmla="*/ 4225 w 4306191"/>
              <a:gd name="connsiteY5dup0dup1dup2dup3dup4dup5dup6dup7dup8dup9dup10dup11dup12dup13dup14dup15dup16dup17dup18dup19dup20dup21dup22dup23dup24dup25dup26dup27dup28dup29dup30dup31dup32dup33dup34dup35" fmla="*/ 56 h 5430156"/>
              <a:gd name="connsiteX0dup0dup1dup2dup3dup4dup5dup6dup7dup8dup9dup10dup11dup12dup13dup14dup15dup16dup17dup18dup19dup20dup21dup22dup23dup24dup25dup26dup27dup28dup29dup30dup31dup32dup33dup34dup35dup36" fmla="*/ 4225 w 4306181"/>
              <a:gd name="connsiteY0dup0dup1dup2dup3dup4dup5dup6dup7dup8dup9dup10dup11dup12dup13dup14dup15dup16dup17dup18dup19dup20dup21dup22dup23dup24dup25dup26dup27dup28dup29dup30dup31dup32dup33dup34dup35dup36" fmla="*/ 56 h 5430156"/>
              <a:gd name="connsiteX1dup0dup1dup2dup3dup4dup5dup6dup7dup8dup9dup10dup11dup12dup13dup14dup15dup16dup17dup18dup19dup20dup21dup22dup23dup24dup25dup26dup27dup28dup29dup30dup31dup32dup33dup34dup35dup36" fmla="*/ 4306181 w 4306181"/>
              <a:gd name="connsiteY1dup0dup1dup2dup3dup4dup5dup6dup7dup8dup9dup10dup11dup12dup13dup14dup15dup16dup17dup18dup19dup20dup21dup22dup23dup24dup25dup26dup27dup28dup29dup30dup31dup32dup33dup34dup35dup36" fmla="*/ 1147812 h 5430156"/>
              <a:gd name="connsiteX2dup0dup1dup2dup3dup4dup5dup6dup7dup8dup9dup10dup11dup12dup13dup14dup15dup16dup17dup18dup19dup20dup21dup22dup23dup24dup25dup26dup27dup28dup29dup30dup31dup32dup33dup34dup35dup36" fmla="*/ 2980858 w 4306181"/>
              <a:gd name="connsiteY2dup0dup1dup2dup3dup4dup5dup6dup7dup8dup9dup10dup11dup12dup13dup14dup15dup16dup17dup18dup19dup20dup21dup22dup23dup24dup25dup26dup27dup28dup29dup30dup31dup32dup33dup34dup35dup36" fmla="*/ 5403296 h 5430156"/>
              <a:gd name="connsiteX3dup0dup1dup2dup3dup4dup5dup6dup7dup8dup9dup10dup11dup12dup13dup14dup15dup16dup17dup18dup19dup20dup21dup22dup23dup24dup25dup26dup27dup28dup29dup30dup31dup32dup33dup34dup35dup36" fmla="*/ 879053 w 4306181"/>
              <a:gd name="connsiteY3dup0dup1dup2dup3dup4dup5dup6dup7dup8dup9dup10dup11dup12dup13dup14dup15dup16dup17dup18dup19dup20dup21dup22dup23dup24dup25dup26dup27dup28dup29dup30dup31dup32dup33dup34dup35dup36" fmla="*/ 5430156 h 5430156"/>
              <a:gd name="connsiteX4dup0dup1dup2dup3dup4dup5dup6dup7dup8dup9dup10dup11dup12dup13dup14dup15dup16dup17dup18dup19dup20dup21dup22dup23dup24dup25dup26dup27dup28dup29dup30dup31dup32dup33dup34dup35dup36" fmla="*/ 171 w 4306181"/>
              <a:gd name="connsiteY4dup0dup1dup2dup3dup4dup5dup6dup7dup8dup9dup10dup11dup12dup13dup14dup15dup16dup17dup18dup19dup20dup21dup22dup23dup24dup25dup26dup27dup28dup29dup30dup31dup32dup33dup34dup35dup36" fmla="*/ 4551274 h 5430156"/>
              <a:gd name="connsiteX5dup0dup1dup2dup3dup4dup5dup6dup7dup8dup9dup10dup11dup12dup13dup14dup15dup16dup17dup18dup19dup20dup21dup22dup23dup24dup25dup26dup27dup28dup29dup30dup31dup32dup33dup34dup35dup36" fmla="*/ 4225 w 4306181"/>
              <a:gd name="connsiteY5dup0dup1dup2dup3dup4dup5dup6dup7dup8dup9dup10dup11dup12dup13dup14dup15dup16dup17dup18dup19dup20dup21dup22dup23dup24dup25dup26dup27dup28dup29dup30dup31dup32dup33dup34dup35dup36" fmla="*/ 56 h 5430156"/>
              <a:gd name="connsiteX0dup0dup1dup2dup3dup4dup5dup6dup7dup8dup9dup10dup11dup12dup13dup14dup15dup16dup17dup18dup19dup20dup21dup22dup23dup24dup25dup26dup27dup28dup29dup30dup31dup32dup33dup34dup35dup36dup37" fmla="*/ 4225 w 4127925"/>
              <a:gd name="connsiteY0dup0dup1dup2dup3dup4dup5dup6dup7dup8dup9dup10dup11dup12dup13dup14dup15dup16dup17dup18dup19dup20dup21dup22dup23dup24dup25dup26dup27dup28dup29dup30dup31dup32dup33dup34dup35dup36dup37" fmla="*/ 56 h 5430156"/>
              <a:gd name="connsiteX1dup0dup1dup2dup3dup4dup5dup6dup7dup8dup9dup10dup11dup12dup13dup14dup15dup16dup17dup18dup19dup20dup21dup22dup23dup24dup25dup26dup27dup28dup29dup30dup31dup32dup33dup34dup35dup36dup37" fmla="*/ 4127925 w 4127925"/>
              <a:gd name="connsiteY1dup0dup1dup2dup3dup4dup5dup6dup7dup8dup9dup10dup11dup12dup13dup14dup15dup16dup17dup18dup19dup20dup21dup22dup23dup24dup25dup26dup27dup28dup29dup30dup31dup32dup33dup34dup35dup36dup37" fmla="*/ 1095409 h 5430156"/>
              <a:gd name="connsiteX2dup0dup1dup2dup3dup4dup5dup6dup7dup8dup9dup10dup11dup12dup13dup14dup15dup16dup17dup18dup19dup20dup21dup22dup23dup24dup25dup26dup27dup28dup29dup30dup31dup32dup33dup34dup35dup36dup37" fmla="*/ 2980858 w 4127925"/>
              <a:gd name="connsiteY2dup0dup1dup2dup3dup4dup5dup6dup7dup8dup9dup10dup11dup12dup13dup14dup15dup16dup17dup18dup19dup20dup21dup22dup23dup24dup25dup26dup27dup28dup29dup30dup31dup32dup33dup34dup35dup36dup37" fmla="*/ 5403296 h 5430156"/>
              <a:gd name="connsiteX3dup0dup1dup2dup3dup4dup5dup6dup7dup8dup9dup10dup11dup12dup13dup14dup15dup16dup17dup18dup19dup20dup21dup22dup23dup24dup25dup26dup27dup28dup29dup30dup31dup32dup33dup34dup35dup36dup37" fmla="*/ 879053 w 4127925"/>
              <a:gd name="connsiteY3dup0dup1dup2dup3dup4dup5dup6dup7dup8dup9dup10dup11dup12dup13dup14dup15dup16dup17dup18dup19dup20dup21dup22dup23dup24dup25dup26dup27dup28dup29dup30dup31dup32dup33dup34dup35dup36dup37" fmla="*/ 5430156 h 5430156"/>
              <a:gd name="connsiteX4dup0dup1dup2dup3dup4dup5dup6dup7dup8dup9dup10dup11dup12dup13dup14dup15dup16dup17dup18dup19dup20dup21dup22dup23dup24dup25dup26dup27dup28dup29dup30dup31dup32dup33dup34dup35dup36dup37" fmla="*/ 171 w 4127925"/>
              <a:gd name="connsiteY4dup0dup1dup2dup3dup4dup5dup6dup7dup8dup9dup10dup11dup12dup13dup14dup15dup16dup17dup18dup19dup20dup21dup22dup23dup24dup25dup26dup27dup28dup29dup30dup31dup32dup33dup34dup35dup36dup37" fmla="*/ 4551274 h 5430156"/>
              <a:gd name="connsiteX5dup0dup1dup2dup3dup4dup5dup6dup7dup8dup9dup10dup11dup12dup13dup14dup15dup16dup17dup18dup19dup20dup21dup22dup23dup24dup25dup26dup27dup28dup29dup30dup31dup32dup33dup34dup35dup36dup37" fmla="*/ 4225 w 4127925"/>
              <a:gd name="connsiteY5dup0dup1dup2dup3dup4dup5dup6dup7dup8dup9dup10dup11dup12dup13dup14dup15dup16dup17dup18dup19dup20dup21dup22dup23dup24dup25dup26dup27dup28dup29dup30dup31dup32dup33dup34dup35dup36dup37" fmla="*/ 56 h 5430156"/>
              <a:gd name="connsiteX0dup0dup1dup2dup3dup4dup5dup6dup7dup8dup9dup10dup11dup12dup13dup14dup15dup16dup17dup18dup19dup20dup21dup22dup23dup24dup25dup26dup27dup28dup29dup30dup31dup32dup33dup34dup35dup36dup37dup38" fmla="*/ 4225 w 3976982"/>
              <a:gd name="connsiteY0dup0dup1dup2dup3dup4dup5dup6dup7dup8dup9dup10dup11dup12dup13dup14dup15dup16dup17dup18dup19dup20dup21dup22dup23dup24dup25dup26dup27dup28dup29dup30dup31dup32dup33dup34dup35dup36dup37dup38" fmla="*/ 56 h 5430156"/>
              <a:gd name="connsiteX1dup0dup1dup2dup3dup4dup5dup6dup7dup8dup9dup10dup11dup12dup13dup14dup15dup16dup17dup18dup19dup20dup21dup22dup23dup24dup25dup26dup27dup28dup29dup30dup31dup32dup33dup34dup35dup36dup37dup38" fmla="*/ 3976982 w 3976982"/>
              <a:gd name="connsiteY1dup0dup1dup2dup3dup4dup5dup6dup7dup8dup9dup10dup11dup12dup13dup14dup15dup16dup17dup18dup19dup20dup21dup22dup23dup24dup25dup26dup27dup28dup29dup30dup31dup32dup33dup34dup35dup36dup37dup38" fmla="*/ 1069996 h 5430156"/>
              <a:gd name="connsiteX2dup0dup1dup2dup3dup4dup5dup6dup7dup8dup9dup10dup11dup12dup13dup14dup15dup16dup17dup18dup19dup20dup21dup22dup23dup24dup25dup26dup27dup28dup29dup30dup31dup32dup33dup34dup35dup36dup37dup38" fmla="*/ 2980858 w 3976982"/>
              <a:gd name="connsiteY2dup0dup1dup2dup3dup4dup5dup6dup7dup8dup9dup10dup11dup12dup13dup14dup15dup16dup17dup18dup19dup20dup21dup22dup23dup24dup25dup26dup27dup28dup29dup30dup31dup32dup33dup34dup35dup36dup37dup38" fmla="*/ 5403296 h 5430156"/>
              <a:gd name="connsiteX3dup0dup1dup2dup3dup4dup5dup6dup7dup8dup9dup10dup11dup12dup13dup14dup15dup16dup17dup18dup19dup20dup21dup22dup23dup24dup25dup26dup27dup28dup29dup30dup31dup32dup33dup34dup35dup36dup37dup38" fmla="*/ 879053 w 3976982"/>
              <a:gd name="connsiteY3dup0dup1dup2dup3dup4dup5dup6dup7dup8dup9dup10dup11dup12dup13dup14dup15dup16dup17dup18dup19dup20dup21dup22dup23dup24dup25dup26dup27dup28dup29dup30dup31dup32dup33dup34dup35dup36dup37dup38" fmla="*/ 5430156 h 5430156"/>
              <a:gd name="connsiteX4dup0dup1dup2dup3dup4dup5dup6dup7dup8dup9dup10dup11dup12dup13dup14dup15dup16dup17dup18dup19dup20dup21dup22dup23dup24dup25dup26dup27dup28dup29dup30dup31dup32dup33dup34dup35dup36dup37dup38" fmla="*/ 171 w 3976982"/>
              <a:gd name="connsiteY4dup0dup1dup2dup3dup4dup5dup6dup7dup8dup9dup10dup11dup12dup13dup14dup15dup16dup17dup18dup19dup20dup21dup22dup23dup24dup25dup26dup27dup28dup29dup30dup31dup32dup33dup34dup35dup36dup37dup38" fmla="*/ 4551274 h 5430156"/>
              <a:gd name="connsiteX5dup0dup1dup2dup3dup4dup5dup6dup7dup8dup9dup10dup11dup12dup13dup14dup15dup16dup17dup18dup19dup20dup21dup22dup23dup24dup25dup26dup27dup28dup29dup30dup31dup32dup33dup34dup35dup36dup37dup38" fmla="*/ 4225 w 3976982"/>
              <a:gd name="connsiteY5dup0dup1dup2dup3dup4dup5dup6dup7dup8dup9dup10dup11dup12dup13dup14dup15dup16dup17dup18dup19dup20dup21dup22dup23dup24dup25dup26dup27dup28dup29dup30dup31dup32dup33dup34dup35dup36dup37dup38" fmla="*/ 56 h 5430156"/>
              <a:gd name="connsiteX0dup0dup1dup2dup3dup4dup5dup6dup7dup8dup9dup10dup11dup12dup13dup14dup15dup16dup17dup18dup19dup20dup21dup22dup23dup24dup25dup26dup27dup28dup29dup30dup31dup32dup33dup34dup35dup36dup37dup38dup39" fmla="*/ 4225 w 4132528"/>
              <a:gd name="connsiteY0dup0dup1dup2dup3dup4dup5dup6dup7dup8dup9dup10dup11dup12dup13dup14dup15dup16dup17dup18dup19dup20dup21dup22dup23dup24dup25dup26dup27dup28dup29dup30dup31dup32dup33dup34dup35dup36dup37dup38dup39" fmla="*/ 56 h 5430156"/>
              <a:gd name="connsiteX1dup0dup1dup2dup3dup4dup5dup6dup7dup8dup9dup10dup11dup12dup13dup14dup15dup16dup17dup18dup19dup20dup21dup22dup23dup24dup25dup26dup27dup28dup29dup30dup31dup32dup33dup34dup35dup36dup37dup38dup39" fmla="*/ 4132528 w 4132528"/>
              <a:gd name="connsiteY1dup0dup1dup2dup3dup4dup5dup6dup7dup8dup9dup10dup11dup12dup13dup14dup15dup16dup17dup18dup19dup20dup21dup22dup23dup24dup25dup26dup27dup28dup29dup30dup31dup32dup33dup34dup35dup36dup37dup38dup39" fmla="*/ 1096637 h 5430156"/>
              <a:gd name="connsiteX2dup0dup1dup2dup3dup4dup5dup6dup7dup8dup9dup10dup11dup12dup13dup14dup15dup16dup17dup18dup19dup20dup21dup22dup23dup24dup25dup26dup27dup28dup29dup30dup31dup32dup33dup34dup35dup36dup37dup38dup39" fmla="*/ 2980858 w 4132528"/>
              <a:gd name="connsiteY2dup0dup1dup2dup3dup4dup5dup6dup7dup8dup9dup10dup11dup12dup13dup14dup15dup16dup17dup18dup19dup20dup21dup22dup23dup24dup25dup26dup27dup28dup29dup30dup31dup32dup33dup34dup35dup36dup37dup38dup39" fmla="*/ 5403296 h 5430156"/>
              <a:gd name="connsiteX3dup0dup1dup2dup3dup4dup5dup6dup7dup8dup9dup10dup11dup12dup13dup14dup15dup16dup17dup18dup19dup20dup21dup22dup23dup24dup25dup26dup27dup28dup29dup30dup31dup32dup33dup34dup35dup36dup37dup38dup39" fmla="*/ 879053 w 4132528"/>
              <a:gd name="connsiteY3dup0dup1dup2dup3dup4dup5dup6dup7dup8dup9dup10dup11dup12dup13dup14dup15dup16dup17dup18dup19dup20dup21dup22dup23dup24dup25dup26dup27dup28dup29dup30dup31dup32dup33dup34dup35dup36dup37dup38dup39" fmla="*/ 5430156 h 5430156"/>
              <a:gd name="connsiteX4dup0dup1dup2dup3dup4dup5dup6dup7dup8dup9dup10dup11dup12dup13dup14dup15dup16dup17dup18dup19dup20dup21dup22dup23dup24dup25dup26dup27dup28dup29dup30dup31dup32dup33dup34dup35dup36dup37dup38dup39" fmla="*/ 171 w 4132528"/>
              <a:gd name="connsiteY4dup0dup1dup2dup3dup4dup5dup6dup7dup8dup9dup10dup11dup12dup13dup14dup15dup16dup17dup18dup19dup20dup21dup22dup23dup24dup25dup26dup27dup28dup29dup30dup31dup32dup33dup34dup35dup36dup37dup38dup39" fmla="*/ 4551274 h 5430156"/>
              <a:gd name="connsiteX5dup0dup1dup2dup3dup4dup5dup6dup7dup8dup9dup10dup11dup12dup13dup14dup15dup16dup17dup18dup19dup20dup21dup22dup23dup24dup25dup26dup27dup28dup29dup30dup31dup32dup33dup34dup35dup36dup37dup38dup39" fmla="*/ 4225 w 4132528"/>
              <a:gd name="connsiteY5dup0dup1dup2dup3dup4dup5dup6dup7dup8dup9dup10dup11dup12dup13dup14dup15dup16dup17dup18dup19dup20dup21dup22dup23dup24dup25dup26dup27dup28dup29dup30dup31dup32dup33dup34dup35dup36dup37dup38dup39" fmla="*/ 56 h 5430156"/>
              <a:gd name="connsiteX0dup0dup1dup2dup3dup4dup5dup6dup7dup8dup9dup10dup11dup12dup13dup14dup15dup16dup17dup18dup19dup20dup21dup22dup23dup24dup25dup26dup27dup28dup29dup30dup31dup32dup33dup34dup35dup36dup37dup38dup39dup40" fmla="*/ 4225 w 4132528"/>
              <a:gd name="connsiteY0dup0dup1dup2dup3dup4dup5dup6dup7dup8dup9dup10dup11dup12dup13dup14dup15dup16dup17dup18dup19dup20dup21dup22dup23dup24dup25dup26dup27dup28dup29dup30dup31dup32dup33dup34dup35dup36dup37dup38dup39dup40" fmla="*/ 56 h 5430156"/>
              <a:gd name="connsiteX1dup0dup1dup2dup3dup4dup5dup6dup7dup8dup9dup10dup11dup12dup13dup14dup15dup16dup17dup18dup19dup20dup21dup22dup23dup24dup25dup26dup27dup28dup29dup30dup31dup32dup33dup34dup35dup36dup37dup38dup39dup40" fmla="*/ 4132528 w 4132528"/>
              <a:gd name="connsiteY1dup0dup1dup2dup3dup4dup5dup6dup7dup8dup9dup10dup11dup12dup13dup14dup15dup16dup17dup18dup19dup20dup21dup22dup23dup24dup25dup26dup27dup28dup29dup30dup31dup32dup33dup34dup35dup36dup37dup38dup39dup40" fmla="*/ 1096637 h 5430156"/>
              <a:gd name="connsiteX2dup0dup1dup2dup3dup4dup5dup6dup7dup8dup9dup10dup11dup12dup13dup14dup15dup16dup17dup18dup19dup20dup21dup22dup23dup24dup25dup26dup27dup28dup29dup30dup31dup32dup33dup34dup35dup36dup37dup38dup39dup40" fmla="*/ 2980858 w 4132528"/>
              <a:gd name="connsiteY2dup0dup1dup2dup3dup4dup5dup6dup7dup8dup9dup10dup11dup12dup13dup14dup15dup16dup17dup18dup19dup20dup21dup22dup23dup24dup25dup26dup27dup28dup29dup30dup31dup32dup33dup34dup35dup36dup37dup38dup39dup40" fmla="*/ 5403296 h 5430156"/>
              <a:gd name="connsiteX3dup0dup1dup2dup3dup4dup5dup6dup7dup8dup9dup10dup11dup12dup13dup14dup15dup16dup17dup18dup19dup20dup21dup22dup23dup24dup25dup26dup27dup28dup29dup30dup31dup32dup33dup34dup35dup36dup37dup38dup39dup40" fmla="*/ 879053 w 4132528"/>
              <a:gd name="connsiteY3dup0dup1dup2dup3dup4dup5dup6dup7dup8dup9dup10dup11dup12dup13dup14dup15dup16dup17dup18dup19dup20dup21dup22dup23dup24dup25dup26dup27dup28dup29dup30dup31dup32dup33dup34dup35dup36dup37dup38dup39dup40" fmla="*/ 5430156 h 5430156"/>
              <a:gd name="connsiteX4dup0dup1dup2dup3dup4dup5dup6dup7dup8dup9dup10dup11dup12dup13dup14dup15dup16dup17dup18dup19dup20dup21dup22dup23dup24dup25dup26dup27dup28dup29dup30dup31dup32dup33dup34dup35dup36dup37dup38dup39dup40" fmla="*/ 171 w 4132528"/>
              <a:gd name="connsiteY4dup0dup1dup2dup3dup4dup5dup6dup7dup8dup9dup10dup11dup12dup13dup14dup15dup16dup17dup18dup19dup20dup21dup22dup23dup24dup25dup26dup27dup28dup29dup30dup31dup32dup33dup34dup35dup36dup37dup38dup39dup40" fmla="*/ 4551274 h 5430156"/>
              <a:gd name="connsiteX5dup0dup1dup2dup3dup4dup5dup6dup7dup8dup9dup10dup11dup12dup13dup14dup15dup16dup17dup18dup19dup20dup21dup22dup23dup24dup25dup26dup27dup28dup29dup30dup31dup32dup33dup34dup35dup36dup37dup38dup39dup40" fmla="*/ 4225 w 4132528"/>
              <a:gd name="connsiteY5dup0dup1dup2dup3dup4dup5dup6dup7dup8dup9dup10dup11dup12dup13dup14dup15dup16dup17dup18dup19dup20dup21dup22dup23dup24dup25dup26dup27dup28dup29dup30dup31dup32dup33dup34dup35dup36dup37dup38dup39dup40" fmla="*/ 56 h 5430156"/>
              <a:gd name="connsiteX0dup0dup1dup2dup3dup4dup5dup6dup7dup8dup9dup10dup11dup12dup13dup14dup15dup16dup17dup18dup19dup20dup21dup22dup23dup24dup25dup26dup27dup28dup29dup30dup31dup32dup33dup34dup35dup36dup37dup38dup39dup40dup41" fmla="*/ 3903 w 4226287"/>
              <a:gd name="connsiteY0dup0dup1dup2dup3dup4dup5dup6dup7dup8dup9dup10dup11dup12dup13dup14dup15dup16dup17dup18dup19dup20dup21dup22dup23dup24dup25dup26dup27dup28dup29dup30dup31dup32dup33dup34dup35dup36dup37dup38dup39dup40dup41" fmla="*/ 253 h 5425751"/>
              <a:gd name="connsiteX1dup0dup1dup2dup3dup4dup5dup6dup7dup8dup9dup10dup11dup12dup13dup14dup15dup16dup17dup18dup19dup20dup21dup22dup23dup24dup25dup26dup27dup28dup29dup30dup31dup32dup33dup34dup35dup36dup37dup38dup39dup40dup41" fmla="*/ 4133431 w 4226287"/>
              <a:gd name="connsiteY1dup0dup1dup2dup3dup4dup5dup6dup7dup8dup9dup10dup11dup12dup13dup14dup15dup16dup17dup18dup19dup20dup21dup22dup23dup24dup25dup26dup27dup28dup29dup30dup31dup32dup33dup34dup35dup36dup37dup38dup39dup40dup41" fmla="*/ 1092232 h 5425751"/>
              <a:gd name="connsiteX2dup0dup1dup2dup3dup4dup5dup6dup7dup8dup9dup10dup11dup12dup13dup14dup15dup16dup17dup18dup19dup20dup21dup22dup23dup24dup25dup26dup27dup28dup29dup30dup31dup32dup33dup34dup35dup36dup37dup38dup39dup40dup41" fmla="*/ 2981761 w 4226287"/>
              <a:gd name="connsiteY2dup0dup1dup2dup3dup4dup5dup6dup7dup8dup9dup10dup11dup12dup13dup14dup15dup16dup17dup18dup19dup20dup21dup22dup23dup24dup25dup26dup27dup28dup29dup30dup31dup32dup33dup34dup35dup36dup37dup38dup39dup40dup41" fmla="*/ 5398891 h 5425751"/>
              <a:gd name="connsiteX3dup0dup1dup2dup3dup4dup5dup6dup7dup8dup9dup10dup11dup12dup13dup14dup15dup16dup17dup18dup19dup20dup21dup22dup23dup24dup25dup26dup27dup28dup29dup30dup31dup32dup33dup34dup35dup36dup37dup38dup39dup40dup41" fmla="*/ 879956 w 4226287"/>
              <a:gd name="connsiteY3dup0dup1dup2dup3dup4dup5dup6dup7dup8dup9dup10dup11dup12dup13dup14dup15dup16dup17dup18dup19dup20dup21dup22dup23dup24dup25dup26dup27dup28dup29dup30dup31dup32dup33dup34dup35dup36dup37dup38dup39dup40dup41" fmla="*/ 5425751 h 5425751"/>
              <a:gd name="connsiteX4dup0dup1dup2dup3dup4dup5dup6dup7dup8dup9dup10dup11dup12dup13dup14dup15dup16dup17dup18dup19dup20dup21dup22dup23dup24dup25dup26dup27dup28dup29dup30dup31dup32dup33dup34dup35dup36dup37dup38dup39dup40dup41" fmla="*/ 1074 w 4226287"/>
              <a:gd name="connsiteY4dup0dup1dup2dup3dup4dup5dup6dup7dup8dup9dup10dup11dup12dup13dup14dup15dup16dup17dup18dup19dup20dup21dup22dup23dup24dup25dup26dup27dup28dup29dup30dup31dup32dup33dup34dup35dup36dup37dup38dup39dup40dup41" fmla="*/ 4546869 h 5425751"/>
              <a:gd name="connsiteX5dup0dup1dup2dup3dup4dup5dup6dup7dup8dup9dup10dup11dup12dup13dup14dup15dup16dup17dup18dup19dup20dup21dup22dup23dup24dup25dup26dup27dup28dup29dup30dup31dup32dup33dup34dup35dup36dup37dup38dup39dup40dup41" fmla="*/ 3903 w 4226287"/>
              <a:gd name="connsiteY5dup0dup1dup2dup3dup4dup5dup6dup7dup8dup9dup10dup11dup12dup13dup14dup15dup16dup17dup18dup19dup20dup21dup22dup23dup24dup25dup26dup27dup28dup29dup30dup31dup32dup33dup34dup35dup36dup37dup38dup39dup40dup41" fmla="*/ 253 h 5425751"/>
              <a:gd name="connsiteX0dup0dup1dup2dup3dup4dup5dup6dup7dup8dup9dup10dup11dup12dup13dup14dup15dup16dup17dup18dup19dup20dup21dup22dup23dup24dup25dup26dup27dup28dup29dup30dup31dup32dup33dup34dup35dup36dup37dup38dup39dup40dup41dup42" fmla="*/ 2829 w 4225213"/>
              <a:gd name="connsiteY0dup0dup1dup2dup3dup4dup5dup6dup7dup8dup9dup10dup11dup12dup13dup14dup15dup16dup17dup18dup19dup20dup21dup22dup23dup24dup25dup26dup27dup28dup29dup30dup31dup32dup33dup34dup35dup36dup37dup38dup39dup40dup41dup42" fmla="*/ 253 h 5425751"/>
              <a:gd name="connsiteX1dup0dup1dup2dup3dup4dup5dup6dup7dup8dup9dup10dup11dup12dup13dup14dup15dup16dup17dup18dup19dup20dup21dup22dup23dup24dup25dup26dup27dup28dup29dup30dup31dup32dup33dup34dup35dup36dup37dup38dup39dup40dup41dup42" fmla="*/ 4132357 w 4225213"/>
              <a:gd name="connsiteY1dup0dup1dup2dup3dup4dup5dup6dup7dup8dup9dup10dup11dup12dup13dup14dup15dup16dup17dup18dup19dup20dup21dup22dup23dup24dup25dup26dup27dup28dup29dup30dup31dup32dup33dup34dup35dup36dup37dup38dup39dup40dup41dup42" fmla="*/ 1092232 h 5425751"/>
              <a:gd name="connsiteX2dup0dup1dup2dup3dup4dup5dup6dup7dup8dup9dup10dup11dup12dup13dup14dup15dup16dup17dup18dup19dup20dup21dup22dup23dup24dup25dup26dup27dup28dup29dup30dup31dup32dup33dup34dup35dup36dup37dup38dup39dup40dup41dup42" fmla="*/ 2980687 w 4225213"/>
              <a:gd name="connsiteY2dup0dup1dup2dup3dup4dup5dup6dup7dup8dup9dup10dup11dup12dup13dup14dup15dup16dup17dup18dup19dup20dup21dup22dup23dup24dup25dup26dup27dup28dup29dup30dup31dup32dup33dup34dup35dup36dup37dup38dup39dup40dup41dup42" fmla="*/ 5398891 h 5425751"/>
              <a:gd name="connsiteX3dup0dup1dup2dup3dup4dup5dup6dup7dup8dup9dup10dup11dup12dup13dup14dup15dup16dup17dup18dup19dup20dup21dup22dup23dup24dup25dup26dup27dup28dup29dup30dup31dup32dup33dup34dup35dup36dup37dup38dup39dup40dup41dup42" fmla="*/ 878882 w 4225213"/>
              <a:gd name="connsiteY3dup0dup1dup2dup3dup4dup5dup6dup7dup8dup9dup10dup11dup12dup13dup14dup15dup16dup17dup18dup19dup20dup21dup22dup23dup24dup25dup26dup27dup28dup29dup30dup31dup32dup33dup34dup35dup36dup37dup38dup39dup40dup41dup42" fmla="*/ 5425751 h 5425751"/>
              <a:gd name="connsiteX4dup0dup1dup2dup3dup4dup5dup6dup7dup8dup9dup10dup11dup12dup13dup14dup15dup16dup17dup18dup19dup20dup21dup22dup23dup24dup25dup26dup27dup28dup29dup30dup31dup32dup33dup34dup35dup36dup37dup38dup39dup40dup41dup42" fmla="*/ 0 w 4225213"/>
              <a:gd name="connsiteY4dup0dup1dup2dup3dup4dup5dup6dup7dup8dup9dup10dup11dup12dup13dup14dup15dup16dup17dup18dup19dup20dup21dup22dup23dup24dup25dup26dup27dup28dup29dup30dup31dup32dup33dup34dup35dup36dup37dup38dup39dup40dup41dup42" fmla="*/ 4546869 h 5425751"/>
              <a:gd name="connsiteX5dup0dup1dup2dup3dup4dup5dup6dup7dup8dup9dup10dup11dup12dup13dup14dup15dup16dup17dup18dup19dup20dup21dup22dup23dup24dup25dup26dup27dup28dup29dup30dup31dup32dup33dup34dup35dup36dup37dup38dup39dup40dup41dup42" fmla="*/ 2829 w 4225213"/>
              <a:gd name="connsiteY5dup0dup1dup2dup3dup4dup5dup6dup7dup8dup9dup10dup11dup12dup13dup14dup15dup16dup17dup18dup19dup20dup21dup22dup23dup24dup25dup26dup27dup28dup29dup30dup31dup32dup33dup34dup35dup36dup37dup38dup39dup40dup41dup42" fmla="*/ 253 h 5425751"/>
              <a:gd name="connsiteX0dup0dup1dup2dup3dup4dup5dup6dup7dup8dup9dup10dup11dup12dup13dup14dup15dup16dup17dup18dup19dup20dup21dup22dup23dup24dup25dup26dup27dup28dup29dup30dup31dup32dup33dup34dup35dup36dup37dup38dup39dup40dup41dup42dup43" fmla="*/ 2829 w 4132357"/>
              <a:gd name="connsiteY0dup0dup1dup2dup3dup4dup5dup6dup7dup8dup9dup10dup11dup12dup13dup14dup15dup16dup17dup18dup19dup20dup21dup22dup23dup24dup25dup26dup27dup28dup29dup30dup31dup32dup33dup34dup35dup36dup37dup38dup39dup40dup41dup42dup43" fmla="*/ 48 h 5425546"/>
              <a:gd name="connsiteX1dup0dup1dup2dup3dup4dup5dup6dup7dup8dup9dup10dup11dup12dup13dup14dup15dup16dup17dup18dup19dup20dup21dup22dup23dup24dup25dup26dup27dup28dup29dup30dup31dup32dup33dup34dup35dup36dup37dup38dup39dup40dup41dup42dup43" fmla="*/ 4132357 w 4132357"/>
              <a:gd name="connsiteY1dup0dup1dup2dup3dup4dup5dup6dup7dup8dup9dup10dup11dup12dup13dup14dup15dup16dup17dup18dup19dup20dup21dup22dup23dup24dup25dup26dup27dup28dup29dup30dup31dup32dup33dup34dup35dup36dup37dup38dup39dup40dup41dup42dup43" fmla="*/ 1092027 h 5425546"/>
              <a:gd name="connsiteX2dup0dup1dup2dup3dup4dup5dup6dup7dup8dup9dup10dup11dup12dup13dup14dup15dup16dup17dup18dup19dup20dup21dup22dup23dup24dup25dup26dup27dup28dup29dup30dup31dup32dup33dup34dup35dup36dup37dup38dup39dup40dup41dup42dup43" fmla="*/ 2980687 w 4132357"/>
              <a:gd name="connsiteY2dup0dup1dup2dup3dup4dup5dup6dup7dup8dup9dup10dup11dup12dup13dup14dup15dup16dup17dup18dup19dup20dup21dup22dup23dup24dup25dup26dup27dup28dup29dup30dup31dup32dup33dup34dup35dup36dup37dup38dup39dup40dup41dup42dup43" fmla="*/ 5398686 h 5425546"/>
              <a:gd name="connsiteX3dup0dup1dup2dup3dup4dup5dup6dup7dup8dup9dup10dup11dup12dup13dup14dup15dup16dup17dup18dup19dup20dup21dup22dup23dup24dup25dup26dup27dup28dup29dup30dup31dup32dup33dup34dup35dup36dup37dup38dup39dup40dup41dup42dup43" fmla="*/ 878882 w 4132357"/>
              <a:gd name="connsiteY3dup0dup1dup2dup3dup4dup5dup6dup7dup8dup9dup10dup11dup12dup13dup14dup15dup16dup17dup18dup19dup20dup21dup22dup23dup24dup25dup26dup27dup28dup29dup30dup31dup32dup33dup34dup35dup36dup37dup38dup39dup40dup41dup42dup43" fmla="*/ 5425546 h 5425546"/>
              <a:gd name="connsiteX4dup0dup1dup2dup3dup4dup5dup6dup7dup8dup9dup10dup11dup12dup13dup14dup15dup16dup17dup18dup19dup20dup21dup22dup23dup24dup25dup26dup27dup28dup29dup30dup31dup32dup33dup34dup35dup36dup37dup38dup39dup40dup41dup42dup43" fmla="*/ 0 w 4132357"/>
              <a:gd name="connsiteY4dup0dup1dup2dup3dup4dup5dup6dup7dup8dup9dup10dup11dup12dup13dup14dup15dup16dup17dup18dup19dup20dup21dup22dup23dup24dup25dup26dup27dup28dup29dup30dup31dup32dup33dup34dup35dup36dup37dup38dup39dup40dup41dup42dup43" fmla="*/ 4546664 h 5425546"/>
              <a:gd name="connsiteX5dup0dup1dup2dup3dup4dup5dup6dup7dup8dup9dup10dup11dup12dup13dup14dup15dup16dup17dup18dup19dup20dup21dup22dup23dup24dup25dup26dup27dup28dup29dup30dup31dup32dup33dup34dup35dup36dup37dup38dup39dup40dup41dup42dup43" fmla="*/ 2829 w 4132357"/>
              <a:gd name="connsiteY5dup0dup1dup2dup3dup4dup5dup6dup7dup8dup9dup10dup11dup12dup13dup14dup15dup16dup17dup18dup19dup20dup21dup22dup23dup24dup25dup26dup27dup28dup29dup30dup31dup32dup33dup34dup35dup36dup37dup38dup39dup40dup41dup42dup43" fmla="*/ 48 h 5425546"/>
              <a:gd name="connsiteX0dup0dup1dup2dup3dup4dup5dup6dup7dup8dup9dup10dup11dup12dup13dup14dup15dup16dup17dup18dup19dup20dup21dup22dup23dup24dup25dup26dup27dup28dup29dup30dup31dup32dup33dup34dup35dup36dup37dup38dup39dup40dup41dup42dup43dup44" fmla="*/ 2829 w 4132360"/>
              <a:gd name="connsiteY0dup0dup1dup2dup3dup4dup5dup6dup7dup8dup9dup10dup11dup12dup13dup14dup15dup16dup17dup18dup19dup20dup21dup22dup23dup24dup25dup26dup27dup28dup29dup30dup31dup32dup33dup34dup35dup36dup37dup38dup39dup40dup41dup42dup43dup44" fmla="*/ 48 h 5425546"/>
              <a:gd name="connsiteX1dup0dup1dup2dup3dup4dup5dup6dup7dup8dup9dup10dup11dup12dup13dup14dup15dup16dup17dup18dup19dup20dup21dup22dup23dup24dup25dup26dup27dup28dup29dup30dup31dup32dup33dup34dup35dup36dup37dup38dup39dup40dup41dup42dup43dup44" fmla="*/ 4132357 w 4132360"/>
              <a:gd name="connsiteY1dup0dup1dup2dup3dup4dup5dup6dup7dup8dup9dup10dup11dup12dup13dup14dup15dup16dup17dup18dup19dup20dup21dup22dup23dup24dup25dup26dup27dup28dup29dup30dup31dup32dup33dup34dup35dup36dup37dup38dup39dup40dup41dup42dup43dup44" fmla="*/ 1092027 h 5425546"/>
              <a:gd name="connsiteX2dup0dup1dup2dup3dup4dup5dup6dup7dup8dup9dup10dup11dup12dup13dup14dup15dup16dup17dup18dup19dup20dup21dup22dup23dup24dup25dup26dup27dup28dup29dup30dup31dup32dup33dup34dup35dup36dup37dup38dup39dup40dup41dup42dup43dup44" fmla="*/ 2980687 w 4132360"/>
              <a:gd name="connsiteY2dup0dup1dup2dup3dup4dup5dup6dup7dup8dup9dup10dup11dup12dup13dup14dup15dup16dup17dup18dup19dup20dup21dup22dup23dup24dup25dup26dup27dup28dup29dup30dup31dup32dup33dup34dup35dup36dup37dup38dup39dup40dup41dup42dup43dup44" fmla="*/ 5398686 h 5425546"/>
              <a:gd name="connsiteX3dup0dup1dup2dup3dup4dup5dup6dup7dup8dup9dup10dup11dup12dup13dup14dup15dup16dup17dup18dup19dup20dup21dup22dup23dup24dup25dup26dup27dup28dup29dup30dup31dup32dup33dup34dup35dup36dup37dup38dup39dup40dup41dup42dup43dup44" fmla="*/ 878882 w 4132360"/>
              <a:gd name="connsiteY3dup0dup1dup2dup3dup4dup5dup6dup7dup8dup9dup10dup11dup12dup13dup14dup15dup16dup17dup18dup19dup20dup21dup22dup23dup24dup25dup26dup27dup28dup29dup30dup31dup32dup33dup34dup35dup36dup37dup38dup39dup40dup41dup42dup43dup44" fmla="*/ 5425546 h 5425546"/>
              <a:gd name="connsiteX4dup0dup1dup2dup3dup4dup5dup6dup7dup8dup9dup10dup11dup12dup13dup14dup15dup16dup17dup18dup19dup20dup21dup22dup23dup24dup25dup26dup27dup28dup29dup30dup31dup32dup33dup34dup35dup36dup37dup38dup39dup40dup41dup42dup43dup44" fmla="*/ 0 w 4132360"/>
              <a:gd name="connsiteY4dup0dup1dup2dup3dup4dup5dup6dup7dup8dup9dup10dup11dup12dup13dup14dup15dup16dup17dup18dup19dup20dup21dup22dup23dup24dup25dup26dup27dup28dup29dup30dup31dup32dup33dup34dup35dup36dup37dup38dup39dup40dup41dup42dup43dup44" fmla="*/ 4546664 h 5425546"/>
              <a:gd name="connsiteX5dup0dup1dup2dup3dup4dup5dup6dup7dup8dup9dup10dup11dup12dup13dup14dup15dup16dup17dup18dup19dup20dup21dup22dup23dup24dup25dup26dup27dup28dup29dup30dup31dup32dup33dup34dup35dup36dup37dup38dup39dup40dup41dup42dup43dup44" fmla="*/ 2829 w 4132360"/>
              <a:gd name="connsiteY5dup0dup1dup2dup3dup4dup5dup6dup7dup8dup9dup10dup11dup12dup13dup14dup15dup16dup17dup18dup19dup20dup21dup22dup23dup24dup25dup26dup27dup28dup29dup30dup31dup32dup33dup34dup35dup36dup37dup38dup39dup40dup41dup42dup43dup44" fmla="*/ 48 h 5425546"/>
              <a:gd name="connsiteX0dup0dup1dup2dup3dup4dup5dup6dup7dup8dup9dup10dup11dup12dup13dup14dup15dup16dup17dup18dup19dup20dup21dup22dup23dup24dup25dup26dup27dup28dup29dup30dup31dup32dup33dup34dup35dup36dup37dup38dup39dup40dup41dup42dup43dup44dup45" fmla="*/ 2829 w 4132357"/>
              <a:gd name="connsiteY0dup0dup1dup2dup3dup4dup5dup6dup7dup8dup9dup10dup11dup12dup13dup14dup15dup16dup17dup18dup19dup20dup21dup22dup23dup24dup25dup26dup27dup28dup29dup30dup31dup32dup33dup34dup35dup36dup37dup38dup39dup40dup41dup42dup43dup44dup45" fmla="*/ 48 h 5425546"/>
              <a:gd name="connsiteX1dup0dup1dup2dup3dup4dup5dup6dup7dup8dup9dup10dup11dup12dup13dup14dup15dup16dup17dup18dup19dup20dup21dup22dup23dup24dup25dup26dup27dup28dup29dup30dup31dup32dup33dup34dup35dup36dup37dup38dup39dup40dup41dup42dup43dup44dup45" fmla="*/ 4132357 w 4132357"/>
              <a:gd name="connsiteY1dup0dup1dup2dup3dup4dup5dup6dup7dup8dup9dup10dup11dup12dup13dup14dup15dup16dup17dup18dup19dup20dup21dup22dup23dup24dup25dup26dup27dup28dup29dup30dup31dup32dup33dup34dup35dup36dup37dup38dup39dup40dup41dup42dup43dup44dup45" fmla="*/ 1092027 h 5425546"/>
              <a:gd name="connsiteX2dup0dup1dup2dup3dup4dup5dup6dup7dup8dup9dup10dup11dup12dup13dup14dup15dup16dup17dup18dup19dup20dup21dup22dup23dup24dup25dup26dup27dup28dup29dup30dup31dup32dup33dup34dup35dup36dup37dup38dup39dup40dup41dup42dup43dup44dup45" fmla="*/ 2980687 w 4132357"/>
              <a:gd name="connsiteY2dup0dup1dup2dup3dup4dup5dup6dup7dup8dup9dup10dup11dup12dup13dup14dup15dup16dup17dup18dup19dup20dup21dup22dup23dup24dup25dup26dup27dup28dup29dup30dup31dup32dup33dup34dup35dup36dup37dup38dup39dup40dup41dup42dup43dup44dup45" fmla="*/ 5398686 h 5425546"/>
              <a:gd name="connsiteX3dup0dup1dup2dup3dup4dup5dup6dup7dup8dup9dup10dup11dup12dup13dup14dup15dup16dup17dup18dup19dup20dup21dup22dup23dup24dup25dup26dup27dup28dup29dup30dup31dup32dup33dup34dup35dup36dup37dup38dup39dup40dup41dup42dup43dup44dup45" fmla="*/ 878882 w 4132357"/>
              <a:gd name="connsiteY3dup0dup1dup2dup3dup4dup5dup6dup7dup8dup9dup10dup11dup12dup13dup14dup15dup16dup17dup18dup19dup20dup21dup22dup23dup24dup25dup26dup27dup28dup29dup30dup31dup32dup33dup34dup35dup36dup37dup38dup39dup40dup41dup42dup43dup44dup45" fmla="*/ 5425546 h 5425546"/>
              <a:gd name="connsiteX4dup0dup1dup2dup3dup4dup5dup6dup7dup8dup9dup10dup11dup12dup13dup14dup15dup16dup17dup18dup19dup20dup21dup22dup23dup24dup25dup26dup27dup28dup29dup30dup31dup32dup33dup34dup35dup36dup37dup38dup39dup40dup41dup42dup43dup44dup45" fmla="*/ 0 w 4132357"/>
              <a:gd name="connsiteY4dup0dup1dup2dup3dup4dup5dup6dup7dup8dup9dup10dup11dup12dup13dup14dup15dup16dup17dup18dup19dup20dup21dup22dup23dup24dup25dup26dup27dup28dup29dup30dup31dup32dup33dup34dup35dup36dup37dup38dup39dup40dup41dup42dup43dup44dup45" fmla="*/ 4546664 h 5425546"/>
              <a:gd name="connsiteX5dup0dup1dup2dup3dup4dup5dup6dup7dup8dup9dup10dup11dup12dup13dup14dup15dup16dup17dup18dup19dup20dup21dup22dup23dup24dup25dup26dup27dup28dup29dup30dup31dup32dup33dup34dup35dup36dup37dup38dup39dup40dup41dup42dup43dup44dup45" fmla="*/ 2829 w 4132357"/>
              <a:gd name="connsiteY5dup0dup1dup2dup3dup4dup5dup6dup7dup8dup9dup10dup11dup12dup13dup14dup15dup16dup17dup18dup19dup20dup21dup22dup23dup24dup25dup26dup27dup28dup29dup30dup31dup32dup33dup34dup35dup36dup37dup38dup39dup40dup41dup42dup43dup44dup45" fmla="*/ 48 h 5425546"/>
              <a:gd name="connsiteX0dup0dup1dup2dup3dup4dup5dup6dup7dup8dup9dup10dup11dup12dup13dup14dup15dup16dup17dup18dup19dup20dup21dup22dup23dup24dup25dup26dup27dup28dup29dup30dup31dup32dup33dup34dup35dup36dup37dup38dup39dup40dup41dup42dup43dup44dup45dup46" fmla="*/ 5280 w 4225092"/>
              <a:gd name="connsiteY0dup0dup1dup2dup3dup4dup5dup6dup7dup8dup9dup10dup11dup12dup13dup14dup15dup16dup17dup18dup19dup20dup21dup22dup23dup24dup25dup26dup27dup28dup29dup30dup31dup32dup33dup34dup35dup36dup37dup38dup39dup40dup41dup42dup43dup44dup45dup46" fmla="*/ 243 h 5434947"/>
              <a:gd name="connsiteX1dup0dup1dup2dup3dup4dup5dup6dup7dup8dup9dup10dup11dup12dup13dup14dup15dup16dup17dup18dup19dup20dup21dup22dup23dup24dup25dup26dup27dup28dup29dup30dup31dup32dup33dup34dup35dup36dup37dup38dup39dup40dup41dup42dup43dup44dup45dup46" fmla="*/ 4132357 w 4225092"/>
              <a:gd name="connsiteY1dup0dup1dup2dup3dup4dup5dup6dup7dup8dup9dup10dup11dup12dup13dup14dup15dup16dup17dup18dup19dup20dup21dup22dup23dup24dup25dup26dup27dup28dup29dup30dup31dup32dup33dup34dup35dup36dup37dup38dup39dup40dup41dup42dup43dup44dup45dup46" fmla="*/ 1101428 h 5434947"/>
              <a:gd name="connsiteX2dup0dup1dup2dup3dup4dup5dup6dup7dup8dup9dup10dup11dup12dup13dup14dup15dup16dup17dup18dup19dup20dup21dup22dup23dup24dup25dup26dup27dup28dup29dup30dup31dup32dup33dup34dup35dup36dup37dup38dup39dup40dup41dup42dup43dup44dup45dup46" fmla="*/ 2980687 w 4225092"/>
              <a:gd name="connsiteY2dup0dup1dup2dup3dup4dup5dup6dup7dup8dup9dup10dup11dup12dup13dup14dup15dup16dup17dup18dup19dup20dup21dup22dup23dup24dup25dup26dup27dup28dup29dup30dup31dup32dup33dup34dup35dup36dup37dup38dup39dup40dup41dup42dup43dup44dup45dup46" fmla="*/ 5408087 h 5434947"/>
              <a:gd name="connsiteX3dup0dup1dup2dup3dup4dup5dup6dup7dup8dup9dup10dup11dup12dup13dup14dup15dup16dup17dup18dup19dup20dup21dup22dup23dup24dup25dup26dup27dup28dup29dup30dup31dup32dup33dup34dup35dup36dup37dup38dup39dup40dup41dup42dup43dup44dup45dup46" fmla="*/ 878882 w 4225092"/>
              <a:gd name="connsiteY3dup0dup1dup2dup3dup4dup5dup6dup7dup8dup9dup10dup11dup12dup13dup14dup15dup16dup17dup18dup19dup20dup21dup22dup23dup24dup25dup26dup27dup28dup29dup30dup31dup32dup33dup34dup35dup36dup37dup38dup39dup40dup41dup42dup43dup44dup45dup46" fmla="*/ 5434947 h 5434947"/>
              <a:gd name="connsiteX4dup0dup1dup2dup3dup4dup5dup6dup7dup8dup9dup10dup11dup12dup13dup14dup15dup16dup17dup18dup19dup20dup21dup22dup23dup24dup25dup26dup27dup28dup29dup30dup31dup32dup33dup34dup35dup36dup37dup38dup39dup40dup41dup42dup43dup44dup45dup46" fmla="*/ 0 w 4225092"/>
              <a:gd name="connsiteY4dup0dup1dup2dup3dup4dup5dup6dup7dup8dup9dup10dup11dup12dup13dup14dup15dup16dup17dup18dup19dup20dup21dup22dup23dup24dup25dup26dup27dup28dup29dup30dup31dup32dup33dup34dup35dup36dup37dup38dup39dup40dup41dup42dup43dup44dup45dup46" fmla="*/ 4556065 h 5434947"/>
              <a:gd name="connsiteX5dup0dup1dup2dup3dup4dup5dup6dup7dup8dup9dup10dup11dup12dup13dup14dup15dup16dup17dup18dup19dup20dup21dup22dup23dup24dup25dup26dup27dup28dup29dup30dup31dup32dup33dup34dup35dup36dup37dup38dup39dup40dup41dup42dup43dup44dup45dup46" fmla="*/ 5280 w 4225092"/>
              <a:gd name="connsiteY5dup0dup1dup2dup3dup4dup5dup6dup7dup8dup9dup10dup11dup12dup13dup14dup15dup16dup17dup18dup19dup20dup21dup22dup23dup24dup25dup26dup27dup28dup29dup30dup31dup32dup33dup34dup35dup36dup37dup38dup39dup40dup41dup42dup43dup44dup45dup46" fmla="*/ 243 h 5434947"/>
              <a:gd name="connsiteX0dup0dup1dup2dup3dup4dup5dup6dup7dup8dup9dup10dup11dup12dup13dup14dup15dup16dup17dup18dup19dup20dup21dup22dup23dup24dup25dup26dup27dup28dup29dup30dup31dup32dup33dup34dup35dup36dup37dup38dup39dup40dup41dup42dup43dup44dup45dup46dup47" fmla="*/ 5280 w 4132358"/>
              <a:gd name="connsiteY0dup0dup1dup2dup3dup4dup5dup6dup7dup8dup9dup10dup11dup12dup13dup14dup15dup16dup17dup18dup19dup20dup21dup22dup23dup24dup25dup26dup27dup28dup29dup30dup31dup32dup33dup34dup35dup36dup37dup38dup39dup40dup41dup42dup43dup44dup45dup46dup47" fmla="*/ 49 h 5434753"/>
              <a:gd name="connsiteX1dup0dup1dup2dup3dup4dup5dup6dup7dup8dup9dup10dup11dup12dup13dup14dup15dup16dup17dup18dup19dup20dup21dup22dup23dup24dup25dup26dup27dup28dup29dup30dup31dup32dup33dup34dup35dup36dup37dup38dup39dup40dup41dup42dup43dup44dup45dup46dup47" fmla="*/ 4132357 w 4132358"/>
              <a:gd name="connsiteY1dup0dup1dup2dup3dup4dup5dup6dup7dup8dup9dup10dup11dup12dup13dup14dup15dup16dup17dup18dup19dup20dup21dup22dup23dup24dup25dup26dup27dup28dup29dup30dup31dup32dup33dup34dup35dup36dup37dup38dup39dup40dup41dup42dup43dup44dup45dup46dup47" fmla="*/ 1101234 h 5434753"/>
              <a:gd name="connsiteX2dup0dup1dup2dup3dup4dup5dup6dup7dup8dup9dup10dup11dup12dup13dup14dup15dup16dup17dup18dup19dup20dup21dup22dup23dup24dup25dup26dup27dup28dup29dup30dup31dup32dup33dup34dup35dup36dup37dup38dup39dup40dup41dup42dup43dup44dup45dup46dup47" fmla="*/ 2980687 w 4132358"/>
              <a:gd name="connsiteY2dup0dup1dup2dup3dup4dup5dup6dup7dup8dup9dup10dup11dup12dup13dup14dup15dup16dup17dup18dup19dup20dup21dup22dup23dup24dup25dup26dup27dup28dup29dup30dup31dup32dup33dup34dup35dup36dup37dup38dup39dup40dup41dup42dup43dup44dup45dup46dup47" fmla="*/ 5407893 h 5434753"/>
              <a:gd name="connsiteX3dup0dup1dup2dup3dup4dup5dup6dup7dup8dup9dup10dup11dup12dup13dup14dup15dup16dup17dup18dup19dup20dup21dup22dup23dup24dup25dup26dup27dup28dup29dup30dup31dup32dup33dup34dup35dup36dup37dup38dup39dup40dup41dup42dup43dup44dup45dup46dup47" fmla="*/ 878882 w 4132358"/>
              <a:gd name="connsiteY3dup0dup1dup2dup3dup4dup5dup6dup7dup8dup9dup10dup11dup12dup13dup14dup15dup16dup17dup18dup19dup20dup21dup22dup23dup24dup25dup26dup27dup28dup29dup30dup31dup32dup33dup34dup35dup36dup37dup38dup39dup40dup41dup42dup43dup44dup45dup46dup47" fmla="*/ 5434753 h 5434753"/>
              <a:gd name="connsiteX4dup0dup1dup2dup3dup4dup5dup6dup7dup8dup9dup10dup11dup12dup13dup14dup15dup16dup17dup18dup19dup20dup21dup22dup23dup24dup25dup26dup27dup28dup29dup30dup31dup32dup33dup34dup35dup36dup37dup38dup39dup40dup41dup42dup43dup44dup45dup46dup47" fmla="*/ 0 w 4132358"/>
              <a:gd name="connsiteY4dup0dup1dup2dup3dup4dup5dup6dup7dup8dup9dup10dup11dup12dup13dup14dup15dup16dup17dup18dup19dup20dup21dup22dup23dup24dup25dup26dup27dup28dup29dup30dup31dup32dup33dup34dup35dup36dup37dup38dup39dup40dup41dup42dup43dup44dup45dup46dup47" fmla="*/ 4555871 h 5434753"/>
              <a:gd name="connsiteX5dup0dup1dup2dup3dup4dup5dup6dup7dup8dup9dup10dup11dup12dup13dup14dup15dup16dup17dup18dup19dup20dup21dup22dup23dup24dup25dup26dup27dup28dup29dup30dup31dup32dup33dup34dup35dup36dup37dup38dup39dup40dup41dup42dup43dup44dup45dup46dup47" fmla="*/ 5280 w 4132358"/>
              <a:gd name="connsiteY5dup0dup1dup2dup3dup4dup5dup6dup7dup8dup9dup10dup11dup12dup13dup14dup15dup16dup17dup18dup19dup20dup21dup22dup23dup24dup25dup26dup27dup28dup29dup30dup31dup32dup33dup34dup35dup36dup37dup38dup39dup40dup41dup42dup43dup44dup45dup46dup47" fmla="*/ 49 h 5434753"/>
              <a:gd name="connsiteX0dup0dup1dup2dup3dup4dup5dup6dup7dup8dup9dup10dup11dup12dup13dup14dup15dup16dup17dup18dup19dup20dup21dup22dup23dup24dup25dup26dup27dup28dup29dup30dup31dup32dup33dup34dup35dup36dup37dup38dup39dup40dup41dup42dup43dup44dup45dup46dup47dup48" fmla="*/ 5280 w 4132377"/>
              <a:gd name="connsiteY0dup0dup1dup2dup3dup4dup5dup6dup7dup8dup9dup10dup11dup12dup13dup14dup15dup16dup17dup18dup19dup20dup21dup22dup23dup24dup25dup26dup27dup28dup29dup30dup31dup32dup33dup34dup35dup36dup37dup38dup39dup40dup41dup42dup43dup44dup45dup46dup47dup48" fmla="*/ 48 h 5434752"/>
              <a:gd name="connsiteX1dup0dup1dup2dup3dup4dup5dup6dup7dup8dup9dup10dup11dup12dup13dup14dup15dup16dup17dup18dup19dup20dup21dup22dup23dup24dup25dup26dup27dup28dup29dup30dup31dup32dup33dup34dup35dup36dup37dup38dup39dup40dup41dup42dup43dup44dup45dup46dup47dup48" fmla="*/ 4132357 w 4132377"/>
              <a:gd name="connsiteY1dup0dup1dup2dup3dup4dup5dup6dup7dup8dup9dup10dup11dup12dup13dup14dup15dup16dup17dup18dup19dup20dup21dup22dup23dup24dup25dup26dup27dup28dup29dup30dup31dup32dup33dup34dup35dup36dup37dup38dup39dup40dup41dup42dup43dup44dup45dup46dup47dup48" fmla="*/ 1101233 h 5434752"/>
              <a:gd name="connsiteX2dup0dup1dup2dup3dup4dup5dup6dup7dup8dup9dup10dup11dup12dup13dup14dup15dup16dup17dup18dup19dup20dup21dup22dup23dup24dup25dup26dup27dup28dup29dup30dup31dup32dup33dup34dup35dup36dup37dup38dup39dup40dup41dup42dup43dup44dup45dup46dup47dup48" fmla="*/ 2980687 w 4132377"/>
              <a:gd name="connsiteY2dup0dup1dup2dup3dup4dup5dup6dup7dup8dup9dup10dup11dup12dup13dup14dup15dup16dup17dup18dup19dup20dup21dup22dup23dup24dup25dup26dup27dup28dup29dup30dup31dup32dup33dup34dup35dup36dup37dup38dup39dup40dup41dup42dup43dup44dup45dup46dup47dup48" fmla="*/ 5407892 h 5434752"/>
              <a:gd name="connsiteX3dup0dup1dup2dup3dup4dup5dup6dup7dup8dup9dup10dup11dup12dup13dup14dup15dup16dup17dup18dup19dup20dup21dup22dup23dup24dup25dup26dup27dup28dup29dup30dup31dup32dup33dup34dup35dup36dup37dup38dup39dup40dup41dup42dup43dup44dup45dup46dup47dup48" fmla="*/ 878882 w 4132377"/>
              <a:gd name="connsiteY3dup0dup1dup2dup3dup4dup5dup6dup7dup8dup9dup10dup11dup12dup13dup14dup15dup16dup17dup18dup19dup20dup21dup22dup23dup24dup25dup26dup27dup28dup29dup30dup31dup32dup33dup34dup35dup36dup37dup38dup39dup40dup41dup42dup43dup44dup45dup46dup47dup48" fmla="*/ 5434752 h 5434752"/>
              <a:gd name="connsiteX4dup0dup1dup2dup3dup4dup5dup6dup7dup8dup9dup10dup11dup12dup13dup14dup15dup16dup17dup18dup19dup20dup21dup22dup23dup24dup25dup26dup27dup28dup29dup30dup31dup32dup33dup34dup35dup36dup37dup38dup39dup40dup41dup42dup43dup44dup45dup46dup47dup48" fmla="*/ 0 w 4132377"/>
              <a:gd name="connsiteY4dup0dup1dup2dup3dup4dup5dup6dup7dup8dup9dup10dup11dup12dup13dup14dup15dup16dup17dup18dup19dup20dup21dup22dup23dup24dup25dup26dup27dup28dup29dup30dup31dup32dup33dup34dup35dup36dup37dup38dup39dup40dup41dup42dup43dup44dup45dup46dup47dup48" fmla="*/ 4555870 h 5434752"/>
              <a:gd name="connsiteX5dup0dup1dup2dup3dup4dup5dup6dup7dup8dup9dup10dup11dup12dup13dup14dup15dup16dup17dup18dup19dup20dup21dup22dup23dup24dup25dup26dup27dup28dup29dup30dup31dup32dup33dup34dup35dup36dup37dup38dup39dup40dup41dup42dup43dup44dup45dup46dup47dup48" fmla="*/ 5280 w 4132377"/>
              <a:gd name="connsiteY5dup0dup1dup2dup3dup4dup5dup6dup7dup8dup9dup10dup11dup12dup13dup14dup15dup16dup17dup18dup19dup20dup21dup22dup23dup24dup25dup26dup27dup28dup29dup30dup31dup32dup33dup34dup35dup36dup37dup38dup39dup40dup41dup42dup43dup44dup45dup46dup47dup48" fmla="*/ 48 h 5434752"/>
              <a:gd name="connsiteX0dup0dup1dup2dup3dup4dup5dup6dup7dup8dup9dup10dup11dup12dup13dup14dup15dup16dup17dup18dup19dup20dup21dup22dup23dup24dup25dup26dup27dup28dup29dup30dup31dup32dup33dup34dup35dup36dup37dup38dup39dup40dup41dup42dup43dup44dup45dup46dup47dup48dup49" fmla="*/ 5280 w 4132358"/>
              <a:gd name="connsiteY0dup0dup1dup2dup3dup4dup5dup6dup7dup8dup9dup10dup11dup12dup13dup14dup15dup16dup17dup18dup19dup20dup21dup22dup23dup24dup25dup26dup27dup28dup29dup30dup31dup32dup33dup34dup35dup36dup37dup38dup39dup40dup41dup42dup43dup44dup45dup46dup47dup48dup49" fmla="*/ 48 h 5434752"/>
              <a:gd name="connsiteX1dup0dup1dup2dup3dup4dup5dup6dup7dup8dup9dup10dup11dup12dup13dup14dup15dup16dup17dup18dup19dup20dup21dup22dup23dup24dup25dup26dup27dup28dup29dup30dup31dup32dup33dup34dup35dup36dup37dup38dup39dup40dup41dup42dup43dup44dup45dup46dup47dup48dup49" fmla="*/ 4132357 w 4132358"/>
              <a:gd name="connsiteY1dup0dup1dup2dup3dup4dup5dup6dup7dup8dup9dup10dup11dup12dup13dup14dup15dup16dup17dup18dup19dup20dup21dup22dup23dup24dup25dup26dup27dup28dup29dup30dup31dup32dup33dup34dup35dup36dup37dup38dup39dup40dup41dup42dup43dup44dup45dup46dup47dup48dup49"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 fmla="*/ 2980687 w 4132358"/>
              <a:gd name="connsiteY2dup0dup1dup2dup3dup4dup5dup6dup7dup8dup9dup10dup11dup12dup13dup14dup15dup16dup17dup18dup19dup20dup21dup22dup23dup24dup25dup26dup27dup28dup29dup30dup31dup32dup33dup34dup35dup36dup37dup38dup39dup40dup41dup42dup43dup44dup45dup46dup47dup48dup49" fmla="*/ 5407892 h 5434752"/>
              <a:gd name="connsiteX3dup0dup1dup2dup3dup4dup5dup6dup7dup8dup9dup10dup11dup12dup13dup14dup15dup16dup17dup18dup19dup20dup21dup22dup23dup24dup25dup26dup27dup28dup29dup30dup31dup32dup33dup34dup35dup36dup37dup38dup39dup40dup41dup42dup43dup44dup45dup46dup47dup48dup49" fmla="*/ 878882 w 4132358"/>
              <a:gd name="connsiteY3dup0dup1dup2dup3dup4dup5dup6dup7dup8dup9dup10dup11dup12dup13dup14dup15dup16dup17dup18dup19dup20dup21dup22dup23dup24dup25dup26dup27dup28dup29dup30dup31dup32dup33dup34dup35dup36dup37dup38dup39dup40dup41dup42dup43dup44dup45dup46dup47dup48dup49" fmla="*/ 5434752 h 5434752"/>
              <a:gd name="connsiteX4dup0dup1dup2dup3dup4dup5dup6dup7dup8dup9dup10dup11dup12dup13dup14dup15dup16dup17dup18dup19dup20dup21dup22dup23dup24dup25dup26dup27dup28dup29dup30dup31dup32dup33dup34dup35dup36dup37dup38dup39dup40dup41dup42dup43dup44dup45dup46dup47dup48dup49" fmla="*/ 0 w 4132358"/>
              <a:gd name="connsiteY4dup0dup1dup2dup3dup4dup5dup6dup7dup8dup9dup10dup11dup12dup13dup14dup15dup16dup17dup18dup19dup20dup21dup22dup23dup24dup25dup26dup27dup28dup29dup30dup31dup32dup33dup34dup35dup36dup37dup38dup39dup40dup41dup42dup43dup44dup45dup46dup47dup48dup49" fmla="*/ 4555870 h 5434752"/>
              <a:gd name="connsiteX5dup0dup1dup2dup3dup4dup5dup6dup7dup8dup9dup10dup11dup12dup13dup14dup15dup16dup17dup18dup19dup20dup21dup22dup23dup24dup25dup26dup27dup28dup29dup30dup31dup32dup33dup34dup35dup36dup37dup38dup39dup40dup41dup42dup43dup44dup45dup46dup47dup48dup49" fmla="*/ 5280 w 4132358"/>
              <a:gd name="connsiteY5dup0dup1dup2dup3dup4dup5dup6dup7dup8dup9dup10dup11dup12dup13dup14dup15dup16dup17dup18dup19dup20dup21dup22dup23dup24dup25dup26dup27dup28dup29dup30dup31dup32dup33dup34dup35dup36dup37dup38dup39dup40dup41dup42dup43dup44dup45dup46dup47dup48dup49"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 fmla="*/ 5280 w 4132381"/>
              <a:gd name="connsiteY0dup0dup1dup2dup3dup4dup5dup6dup7dup8dup9dup10dup11dup12dup13dup14dup15dup16dup17dup18dup19dup20dup21dup22dup23dup24dup25dup26dup27dup28dup29dup30dup31dup32dup33dup34dup35dup36dup37dup38dup39dup40dup41dup42dup43dup44dup45dup46dup47dup48dup49dup50"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 fmla="*/ 4132357 w 4132381"/>
              <a:gd name="connsiteY1dup0dup1dup2dup3dup4dup5dup6dup7dup8dup9dup10dup11dup12dup13dup14dup15dup16dup17dup18dup19dup20dup21dup22dup23dup24dup25dup26dup27dup28dup29dup30dup31dup32dup33dup34dup35dup36dup37dup38dup39dup40dup41dup42dup43dup44dup45dup46dup47dup48dup49dup50"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dup50" fmla="*/ 2980687 w 4132381"/>
              <a:gd name="connsiteY2dup0dup1dup2dup3dup4dup5dup6dup7dup8dup9dup10dup11dup12dup13dup14dup15dup16dup17dup18dup19dup20dup21dup22dup23dup24dup25dup26dup27dup28dup29dup30dup31dup32dup33dup34dup35dup36dup37dup38dup39dup40dup41dup42dup43dup44dup45dup46dup47dup48dup49dup50" fmla="*/ 5407892 h 5434752"/>
              <a:gd name="connsiteX3dup0dup1dup2dup3dup4dup5dup6dup7dup8dup9dup10dup11dup12dup13dup14dup15dup16dup17dup18dup19dup20dup21dup22dup23dup24dup25dup26dup27dup28dup29dup30dup31dup32dup33dup34dup35dup36dup37dup38dup39dup40dup41dup42dup43dup44dup45dup46dup47dup48dup49dup50" fmla="*/ 878882 w 4132381"/>
              <a:gd name="connsiteY3dup0dup1dup2dup3dup4dup5dup6dup7dup8dup9dup10dup11dup12dup13dup14dup15dup16dup17dup18dup19dup20dup21dup22dup23dup24dup25dup26dup27dup28dup29dup30dup31dup32dup33dup34dup35dup36dup37dup38dup39dup40dup41dup42dup43dup44dup45dup46dup47dup48dup49dup50" fmla="*/ 5434752 h 5434752"/>
              <a:gd name="connsiteX4dup0dup1dup2dup3dup4dup5dup6dup7dup8dup9dup10dup11dup12dup13dup14dup15dup16dup17dup18dup19dup20dup21dup22dup23dup24dup25dup26dup27dup28dup29dup30dup31dup32dup33dup34dup35dup36dup37dup38dup39dup40dup41dup42dup43dup44dup45dup46dup47dup48dup49dup50" fmla="*/ 0 w 4132381"/>
              <a:gd name="connsiteY4dup0dup1dup2dup3dup4dup5dup6dup7dup8dup9dup10dup11dup12dup13dup14dup15dup16dup17dup18dup19dup20dup21dup22dup23dup24dup25dup26dup27dup28dup29dup30dup31dup32dup33dup34dup35dup36dup37dup38dup39dup40dup41dup42dup43dup44dup45dup46dup47dup48dup49dup50" fmla="*/ 4555870 h 5434752"/>
              <a:gd name="connsiteX5dup0dup1dup2dup3dup4dup5dup6dup7dup8dup9dup10dup11dup12dup13dup14dup15dup16dup17dup18dup19dup20dup21dup22dup23dup24dup25dup26dup27dup28dup29dup30dup31dup32dup33dup34dup35dup36dup37dup38dup39dup40dup41dup42dup43dup44dup45dup46dup47dup48dup49dup50" fmla="*/ 5280 w 4132381"/>
              <a:gd name="connsiteY5dup0dup1dup2dup3dup4dup5dup6dup7dup8dup9dup10dup11dup12dup13dup14dup15dup16dup17dup18dup19dup20dup21dup22dup23dup24dup25dup26dup27dup28dup29dup30dup31dup32dup33dup34dup35dup36dup37dup38dup39dup40dup41dup42dup43dup44dup45dup46dup47dup48dup49dup50"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dup51" fmla="*/ 5280 w 4132358"/>
              <a:gd name="connsiteY0dup0dup1dup2dup3dup4dup5dup6dup7dup8dup9dup10dup11dup12dup13dup14dup15dup16dup17dup18dup19dup20dup21dup22dup23dup24dup25dup26dup27dup28dup29dup30dup31dup32dup33dup34dup35dup36dup37dup38dup39dup40dup41dup42dup43dup44dup45dup46dup47dup48dup49dup50dup51"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dup51" fmla="*/ 4132357 w 4132358"/>
              <a:gd name="connsiteY1dup0dup1dup2dup3dup4dup5dup6dup7dup8dup9dup10dup11dup12dup13dup14dup15dup16dup17dup18dup19dup20dup21dup22dup23dup24dup25dup26dup27dup28dup29dup30dup31dup32dup33dup34dup35dup36dup37dup38dup39dup40dup41dup42dup43dup44dup45dup46dup47dup48dup49dup50dup51"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dup50dup51" fmla="*/ 2980687 w 4132358"/>
              <a:gd name="connsiteY2dup0dup1dup2dup3dup4dup5dup6dup7dup8dup9dup10dup11dup12dup13dup14dup15dup16dup17dup18dup19dup20dup21dup22dup23dup24dup25dup26dup27dup28dup29dup30dup31dup32dup33dup34dup35dup36dup37dup38dup39dup40dup41dup42dup43dup44dup45dup46dup47dup48dup49dup50dup51" fmla="*/ 5407892 h 5434752"/>
              <a:gd name="connsiteX3dup0dup1dup2dup3dup4dup5dup6dup7dup8dup9dup10dup11dup12dup13dup14dup15dup16dup17dup18dup19dup20dup21dup22dup23dup24dup25dup26dup27dup28dup29dup30dup31dup32dup33dup34dup35dup36dup37dup38dup39dup40dup41dup42dup43dup44dup45dup46dup47dup48dup49dup50dup51" fmla="*/ 878882 w 4132358"/>
              <a:gd name="connsiteY3dup0dup1dup2dup3dup4dup5dup6dup7dup8dup9dup10dup11dup12dup13dup14dup15dup16dup17dup18dup19dup20dup21dup22dup23dup24dup25dup26dup27dup28dup29dup30dup31dup32dup33dup34dup35dup36dup37dup38dup39dup40dup41dup42dup43dup44dup45dup46dup47dup48dup49dup50dup51" fmla="*/ 5434752 h 5434752"/>
              <a:gd name="connsiteX4dup0dup1dup2dup3dup4dup5dup6dup7dup8dup9dup10dup11dup12dup13dup14dup15dup16dup17dup18dup19dup20dup21dup22dup23dup24dup25dup26dup27dup28dup29dup30dup31dup32dup33dup34dup35dup36dup37dup38dup39dup40dup41dup42dup43dup44dup45dup46dup47dup48dup49dup50dup51" fmla="*/ 0 w 4132358"/>
              <a:gd name="connsiteY4dup0dup1dup2dup3dup4dup5dup6dup7dup8dup9dup10dup11dup12dup13dup14dup15dup16dup17dup18dup19dup20dup21dup22dup23dup24dup25dup26dup27dup28dup29dup30dup31dup32dup33dup34dup35dup36dup37dup38dup39dup40dup41dup42dup43dup44dup45dup46dup47dup48dup49dup50dup51" fmla="*/ 4555870 h 5434752"/>
              <a:gd name="connsiteX5dup0dup1dup2dup3dup4dup5dup6dup7dup8dup9dup10dup11dup12dup13dup14dup15dup16dup17dup18dup19dup20dup21dup22dup23dup24dup25dup26dup27dup28dup29dup30dup31dup32dup33dup34dup35dup36dup37dup38dup39dup40dup41dup42dup43dup44dup45dup46dup47dup48dup49dup50dup51" fmla="*/ 5280 w 4132358"/>
              <a:gd name="connsiteY5dup0dup1dup2dup3dup4dup5dup6dup7dup8dup9dup10dup11dup12dup13dup14dup15dup16dup17dup18dup19dup20dup21dup22dup23dup24dup25dup26dup27dup28dup29dup30dup31dup32dup33dup34dup35dup36dup37dup38dup39dup40dup41dup42dup43dup44dup45dup46dup47dup48dup49dup50dup51"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dup51dup52" fmla="*/ 5280 w 4224813"/>
              <a:gd name="connsiteY0dup0dup1dup2dup3dup4dup5dup6dup7dup8dup9dup10dup11dup12dup13dup14dup15dup16dup17dup18dup19dup20dup21dup22dup23dup24dup25dup26dup27dup28dup29dup30dup31dup32dup33dup34dup35dup36dup37dup38dup39dup40dup41dup42dup43dup44dup45dup46dup47dup48dup49dup50dup51dup52" fmla="*/ 244 h 5434948"/>
              <a:gd name="connsiteX1dup0dup1dup2dup3dup4dup5dup6dup7dup8dup9dup10dup11dup12dup13dup14dup15dup16dup17dup18dup19dup20dup21dup22dup23dup24dup25dup26dup27dup28dup29dup30dup31dup32dup33dup34dup35dup36dup37dup38dup39dup40dup41dup42dup43dup44dup45dup46dup47dup48dup49dup50dup51dup52" fmla="*/ 4132357 w 4224813"/>
              <a:gd name="connsiteY1dup0dup1dup2dup3dup4dup5dup6dup7dup8dup9dup10dup11dup12dup13dup14dup15dup16dup17dup18dup19dup20dup21dup22dup23dup24dup25dup26dup27dup28dup29dup30dup31dup32dup33dup34dup35dup36dup37dup38dup39dup40dup41dup42dup43dup44dup45dup46dup47dup48dup49dup50dup51dup52" fmla="*/ 1101429 h 5434948"/>
              <a:gd name="connsiteX2dup0dup1dup2dup3dup4dup5dup6dup7dup8dup9dup10dup11dup12dup13dup14dup15dup16dup17dup18dup19dup20dup21dup22dup23dup24dup25dup26dup27dup28dup29dup30dup31dup32dup33dup34dup35dup36dup37dup38dup39dup40dup41dup42dup43dup44dup45dup46dup47dup48dup49dup50dup51dup52" fmla="*/ 2977773 w 4224813"/>
              <a:gd name="connsiteY2dup0dup1dup2dup3dup4dup5dup6dup7dup8dup9dup10dup11dup12dup13dup14dup15dup16dup17dup18dup19dup20dup21dup22dup23dup24dup25dup26dup27dup28dup29dup30dup31dup32dup33dup34dup35dup36dup37dup38dup39dup40dup41dup42dup43dup44dup45dup46dup47dup48dup49dup50dup51dup52" fmla="*/ 5409776 h 5434948"/>
              <a:gd name="connsiteX3dup0dup1dup2dup3dup4dup5dup6dup7dup8dup9dup10dup11dup12dup13dup14dup15dup16dup17dup18dup19dup20dup21dup22dup23dup24dup25dup26dup27dup28dup29dup30dup31dup32dup33dup34dup35dup36dup37dup38dup39dup40dup41dup42dup43dup44dup45dup46dup47dup48dup49dup50dup51dup52" fmla="*/ 878882 w 4224813"/>
              <a:gd name="connsiteY3dup0dup1dup2dup3dup4dup5dup6dup7dup8dup9dup10dup11dup12dup13dup14dup15dup16dup17dup18dup19dup20dup21dup22dup23dup24dup25dup26dup27dup28dup29dup30dup31dup32dup33dup34dup35dup36dup37dup38dup39dup40dup41dup42dup43dup44dup45dup46dup47dup48dup49dup50dup51dup52" fmla="*/ 5434948 h 5434948"/>
              <a:gd name="connsiteX4dup0dup1dup2dup3dup4dup5dup6dup7dup8dup9dup10dup11dup12dup13dup14dup15dup16dup17dup18dup19dup20dup21dup22dup23dup24dup25dup26dup27dup28dup29dup30dup31dup32dup33dup34dup35dup36dup37dup38dup39dup40dup41dup42dup43dup44dup45dup46dup47dup48dup49dup50dup51dup52" fmla="*/ 0 w 4224813"/>
              <a:gd name="connsiteY4dup0dup1dup2dup3dup4dup5dup6dup7dup8dup9dup10dup11dup12dup13dup14dup15dup16dup17dup18dup19dup20dup21dup22dup23dup24dup25dup26dup27dup28dup29dup30dup31dup32dup33dup34dup35dup36dup37dup38dup39dup40dup41dup42dup43dup44dup45dup46dup47dup48dup49dup50dup51dup52" fmla="*/ 4556066 h 5434948"/>
              <a:gd name="connsiteX5dup0dup1dup2dup3dup4dup5dup6dup7dup8dup9dup10dup11dup12dup13dup14dup15dup16dup17dup18dup19dup20dup21dup22dup23dup24dup25dup26dup27dup28dup29dup30dup31dup32dup33dup34dup35dup36dup37dup38dup39dup40dup41dup42dup43dup44dup45dup46dup47dup48dup49dup50dup51dup52" fmla="*/ 5280 w 4224813"/>
              <a:gd name="connsiteY5dup0dup1dup2dup3dup4dup5dup6dup7dup8dup9dup10dup11dup12dup13dup14dup15dup16dup17dup18dup19dup20dup21dup22dup23dup24dup25dup26dup27dup28dup29dup30dup31dup32dup33dup34dup35dup36dup37dup38dup39dup40dup41dup42dup43dup44dup45dup46dup47dup48dup49dup50dup51dup52" fmla="*/ 244 h 5434948"/>
              <a:gd name="connsiteX0dup0dup1dup2dup3dup4dup5dup6dup7dup8dup9dup10dup11dup12dup13dup14dup15dup16dup17dup18dup19dup20dup21dup22dup23dup24dup25dup26dup27dup28dup29dup30dup31dup32dup33dup34dup35dup36dup37dup38dup39dup40dup41dup42dup43dup44dup45dup46dup47dup48dup49dup50dup51dup52dup53" fmla="*/ 5280 w 4518262"/>
              <a:gd name="connsiteY0dup0dup1dup2dup3dup4dup5dup6dup7dup8dup9dup10dup11dup12dup13dup14dup15dup16dup17dup18dup19dup20dup21dup22dup23dup24dup25dup26dup27dup28dup29dup30dup31dup32dup33dup34dup35dup36dup37dup38dup39dup40dup41dup42dup43dup44dup45dup46dup47dup48dup49dup50dup51dup52dup53" fmla="*/ 244 h 5434948"/>
              <a:gd name="connsiteX1dup0dup1dup2dup3dup4dup5dup6dup7dup8dup9dup10dup11dup12dup13dup14dup15dup16dup17dup18dup19dup20dup21dup22dup23dup24dup25dup26dup27dup28dup29dup30dup31dup32dup33dup34dup35dup36dup37dup38dup39dup40dup41dup42dup43dup44dup45dup46dup47dup48dup49dup50dup51dup52dup53" fmla="*/ 4132357 w 4518262"/>
              <a:gd name="connsiteY1dup0dup1dup2dup3dup4dup5dup6dup7dup8dup9dup10dup11dup12dup13dup14dup15dup16dup17dup18dup19dup20dup21dup22dup23dup24dup25dup26dup27dup28dup29dup30dup31dup32dup33dup34dup35dup36dup37dup38dup39dup40dup41dup42dup43dup44dup45dup46dup47dup48dup49dup50dup51dup52dup53" fmla="*/ 1101429 h 5434948"/>
              <a:gd name="connsiteX2dup0dup1dup2dup3dup4dup5dup6dup7dup8dup9dup10dup11dup12dup13dup14dup15dup16dup17dup18dup19dup20dup21dup22dup23dup24dup25dup26dup27dup28dup29dup30dup31dup32dup33dup34dup35dup36dup37dup38dup39dup40dup41dup42dup43dup44dup45dup46dup47dup48dup49dup50dup51dup52dup53" fmla="*/ 4210300 w 4518262"/>
              <a:gd name="connsiteY2dup0dup1dup2dup3dup4dup5dup6dup7dup8dup9dup10dup11dup12dup13dup14dup15dup16dup17dup18dup19dup20dup21dup22dup23dup24dup25dup26dup27dup28dup29dup30dup31dup32dup33dup34dup35dup36dup37dup38dup39dup40dup41dup42dup43dup44dup45dup46dup47dup48dup49dup50dup51dup52dup53" fmla="*/ 1642853 h 5434948"/>
              <a:gd name="connsiteX3dup0dup1dup2dup3dup4dup5dup6dup7dup8dup9dup10dup11dup12dup13dup14dup15dup16dup17dup18dup19dup20dup21dup22dup23dup24dup25dup26dup27dup28dup29dup30dup31dup32dup33dup34dup35dup36dup37dup38dup39dup40dup41dup42dup43dup44dup45dup46dup47dup48dup49dup50dup51dup52dup53" fmla="*/ 2977773 w 4518262"/>
              <a:gd name="connsiteY3dup0dup1dup2dup3dup4dup5dup6dup7dup8dup9dup10dup11dup12dup13dup14dup15dup16dup17dup18dup19dup20dup21dup22dup23dup24dup25dup26dup27dup28dup29dup30dup31dup32dup33dup34dup35dup36dup37dup38dup39dup40dup41dup42dup43dup44dup45dup46dup47dup48dup49dup50dup51dup52dup53" fmla="*/ 5409776 h 5434948"/>
              <a:gd name="connsiteX4dup0dup1dup2dup3dup4dup5dup6dup7dup8dup9dup10dup11dup12dup13dup14dup15dup16dup17dup18dup19dup20dup21dup22dup23dup24dup25dup26dup27dup28dup29dup30dup31dup32dup33dup34dup35dup36dup37dup38dup39dup40dup41dup42dup43dup44dup45dup46dup47dup48dup49dup50dup51dup52dup53" fmla="*/ 878882 w 4518262"/>
              <a:gd name="connsiteY4dup0dup1dup2dup3dup4dup5dup6dup7dup8dup9dup10dup11dup12dup13dup14dup15dup16dup17dup18dup19dup20dup21dup22dup23dup24dup25dup26dup27dup28dup29dup30dup31dup32dup33dup34dup35dup36dup37dup38dup39dup40dup41dup42dup43dup44dup45dup46dup47dup48dup49dup50dup51dup52dup53" fmla="*/ 5434948 h 5434948"/>
              <a:gd name="connsiteX5dup0dup1dup2dup3dup4dup5dup6dup7dup8dup9dup10dup11dup12dup13dup14dup15dup16dup17dup18dup19dup20dup21dup22dup23dup24dup25dup26dup27dup28dup29dup30dup31dup32dup33dup34dup35dup36dup37dup38dup39dup40dup41dup42dup43dup44dup45dup46dup47dup48dup49dup50dup51dup52dup53" fmla="*/ 0 w 4518262"/>
              <a:gd name="connsiteY5dup0dup1dup2dup3dup4dup5dup6dup7dup8dup9dup10dup11dup12dup13dup14dup15dup16dup17dup18dup19dup20dup21dup22dup23dup24dup25dup26dup27dup28dup29dup30dup31dup32dup33dup34dup35dup36dup37dup38dup39dup40dup41dup42dup43dup44dup45dup46dup47dup48dup49dup50dup51dup52dup53" fmla="*/ 4556066 h 5434948"/>
              <a:gd name="connsiteX6dup0dup1dup2dup3dup4dup5dup6dup7dup8dup9dup10dup11dup12dup13dup14" fmla="*/ 5280 w 4518262"/>
              <a:gd name="connsiteY6dup0dup1dup2dup3dup4dup5dup6dup7dup8dup9dup10dup11dup12dup13dup14" fmla="*/ 244 h 5434948"/>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 fmla="*/ 5280 w 4331494"/>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 fmla="*/ 4132357 w 4331494"/>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 fmla="*/ 3609185 w 4331494"/>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 fmla="*/ 2977773 w 4331494"/>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 fmla="*/ 878882 w 4331494"/>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 fmla="*/ 0 w 4331494"/>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 fmla="*/ 4555909 h 5434791"/>
              <a:gd name="connsiteX6dup0dup1dup2dup3dup4dup5dup6dup7dup8dup9dup10dup11dup12dup13dup14dup15" fmla="*/ 5280 w 4331494"/>
              <a:gd name="connsiteY6dup0dup1dup2dup3dup4dup5dup6dup7dup8dup9dup10dup11dup12dup13dup14dup15"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 fmla="*/ 5280 w 4331494"/>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 fmla="*/ 4132357 w 4331494"/>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 fmla="*/ 3609185 w 4331494"/>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 fmla="*/ 2977773 w 4331494"/>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 fmla="*/ 878882 w 4331494"/>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 fmla="*/ 0 w 4331494"/>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 fmla="*/ 4555909 h 5434791"/>
              <a:gd name="connsiteX6dup0dup1dup2dup3dup4dup5dup6dup7dup8dup9dup10dup11dup12dup13dup14dup15dup16" fmla="*/ 5280 w 4331494"/>
              <a:gd name="connsiteY6dup0dup1dup2dup3dup4dup5dup6dup7dup8dup9dup10dup11dup12dup13dup14dup15dup16"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5280 w 4358391"/>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4132357 w 4358391"/>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3609185 w 4358391"/>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2977773 w 4358391"/>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878882 w 4358391"/>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0 w 4358391"/>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4555909 h 5434791"/>
              <a:gd name="connsiteX6dup0dup1dup2dup3dup4dup5dup6dup7dup8dup9dup10dup11dup12dup13dup14dup15dup16dup17" fmla="*/ 5280 w 4358391"/>
              <a:gd name="connsiteY6dup0dup1dup2dup3dup4dup5dup6dup7dup8dup9dup10dup11dup12dup13dup14dup15dup16dup17"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5280 w 4307166"/>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4132357 w 4307166"/>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3609185 w 4307166"/>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2977773 w 4307166"/>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878882 w 4307166"/>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0 w 4307166"/>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4555909 h 5434791"/>
              <a:gd name="connsiteX6dup0dup1dup2dup3dup4dup5dup6dup7dup8dup9dup10dup11dup12dup13dup14dup15dup16dup17dup18" fmla="*/ 5280 w 4307166"/>
              <a:gd name="connsiteY6dup0dup1dup2dup3dup4dup5dup6dup7dup8dup9dup10dup11dup12dup13dup14dup15dup16dup17dup18"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5280 w 4307166"/>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4132357 w 4307166"/>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3609185 w 4307166"/>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2977773 w 4307166"/>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878882 w 4307166"/>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0 w 4307166"/>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4555909 h 5434791"/>
              <a:gd name="connsiteX6dup0dup1dup2dup3dup4dup5dup6dup7dup8dup9dup10dup11dup12dup13dup14dup15dup16dup17dup18dup19" fmla="*/ 5280 w 4307166"/>
              <a:gd name="connsiteY6dup0dup1dup2dup3dup4dup5dup6dup7dup8dup9dup10dup11dup12dup13dup14dup15dup16dup17dup18dup19"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5280 w 4159790"/>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84 h 5434788"/>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4132357 w 4159790"/>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1101269 h 5434788"/>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3609185 w 4159790"/>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2992613 h 5434788"/>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2977773 w 4159790"/>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5409616 h 5434788"/>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878882 w 4159790"/>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5434788 h 5434788"/>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0 w 4159790"/>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4555906 h 5434788"/>
              <a:gd name="connsiteX6dup0dup1dup2dup3dup4dup5dup6dup7dup8dup9dup10dup11dup12dup13dup14dup15dup16dup17dup18dup19dup20" fmla="*/ 5280 w 4159790"/>
              <a:gd name="connsiteY6dup0dup1dup2dup3dup4dup5dup6dup7dup8dup9dup10dup11dup12dup13dup14dup15dup16dup17dup18dup19dup20" fmla="*/ 84 h 5434788"/>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5280 w 4139277"/>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4132357 w 4139277"/>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3609185 w 4139277"/>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2992577 h 5434752"/>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2977773 w 4139277"/>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5409580 h 5434752"/>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878882 w 4139277"/>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5434752 h 5434752"/>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0 w 4139277"/>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4555870 h 5434752"/>
              <a:gd name="connsiteX6dup0dup1dup2dup3dup4dup5dup6dup7dup8dup9dup10dup11dup12dup13dup14dup15dup16dup17dup18dup19dup20dup21" fmla="*/ 5280 w 4139277"/>
              <a:gd name="connsiteY6dup0dup1dup2dup3dup4dup5dup6dup7dup8dup9dup10dup11dup12dup13dup14dup15dup16dup17dup18dup19dup20dup21"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5280 w 4132367"/>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4132357 w 4132367"/>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3609185 w 4132367"/>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2992577 h 5434752"/>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2977773 w 4132367"/>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5409580 h 5434752"/>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878882 w 4132367"/>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5434752 h 5434752"/>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0 w 4132367"/>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4555870 h 5434752"/>
              <a:gd name="connsiteX6dup0dup1dup2dup3dup4dup5dup6dup7dup8dup9dup10dup11dup12dup13dup14dup15dup16dup17dup18dup19dup20dup21dup22" fmla="*/ 5280 w 4132367"/>
              <a:gd name="connsiteY6dup0dup1dup2dup3dup4dup5dup6dup7dup8dup9dup10dup11dup12dup13dup14dup15dup16dup17dup18dup19dup20dup21dup22"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5280 w 4233866"/>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86 h 5434790"/>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4132357 w 4233866"/>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1101271 h 5434790"/>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3073433 w 4233866"/>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3000932 h 5434790"/>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2977773 w 4233866"/>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5409618 h 5434790"/>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878882 w 4233866"/>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5434790 h 5434790"/>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0 w 4233866"/>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4555908 h 5434790"/>
              <a:gd name="connsiteX6dup0dup1dup2dup3dup4dup5dup6dup7dup8dup9dup10dup11dup12dup13dup14dup15dup16dup17dup18dup19dup20dup21dup22dup23" fmla="*/ 5280 w 4233866"/>
              <a:gd name="connsiteY6dup0dup1dup2dup3dup4dup5dup6dup7dup8dup9dup10dup11dup12dup13dup14dup15dup16dup17dup18dup19dup20dup21dup22dup23" fmla="*/ 86 h 5434790"/>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5280 w 4235447"/>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86 h 5434790"/>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4132357 w 4235447"/>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1101271 h 5434790"/>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3073433 w 4235447"/>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3000932 h 5434790"/>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2977773 w 4235447"/>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5409618 h 5434790"/>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878882 w 4235447"/>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5434790 h 5434790"/>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0 w 4235447"/>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4555908 h 5434790"/>
              <a:gd name="connsiteX6dup0dup1dup2dup3dup4dup5dup6dup7dup8dup9dup10dup11dup12dup13dup14dup15dup16dup17dup18dup19dup20dup21dup22dup23dup24" fmla="*/ 5280 w 4235447"/>
              <a:gd name="connsiteY6dup0dup1dup2dup3dup4dup5dup6dup7dup8dup9dup10dup11dup12dup13dup14dup15dup16dup17dup18dup19dup20dup21dup22dup23dup24" fmla="*/ 86 h 5434790"/>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5280 w 4264882"/>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94 h 5434798"/>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4132357 w 4264882"/>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1101279 h 5434798"/>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3319158 w 4264882"/>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3287850 h 5434798"/>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2977773 w 4264882"/>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5409626 h 5434798"/>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878882 w 4264882"/>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5434798 h 5434798"/>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0 w 4264882"/>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4555916 h 5434798"/>
              <a:gd name="connsiteX6dup0dup1dup2dup3dup4dup5dup6dup7dup8dup9dup10dup11dup12dup13dup14dup15dup16dup17dup18dup19dup20dup21dup22dup23dup24dup25" fmla="*/ 5280 w 4264882"/>
              <a:gd name="connsiteY6dup0dup1dup2dup3dup4dup5dup6dup7dup8dup9dup10dup11dup12dup13dup14dup15dup16dup17dup18dup19dup20dup21dup22dup23dup24dup25" fmla="*/ 94 h 5434798"/>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5280 w 4291508"/>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97 h 543480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4132357 w 4291508"/>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1101282 h 543480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3499033 w 4291508"/>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3406225 h 543480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2977773 w 4291508"/>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5409629 h 543480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878882 w 4291508"/>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5434801 h 543480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0 w 4291508"/>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4555919 h 5434801"/>
              <a:gd name="connsiteX6dup0dup1dup2dup3dup4dup5dup6dup7dup8dup9dup10dup11dup12dup13dup14dup15dup16dup17dup18dup19dup20dup21dup22dup23dup24dup25dup26" fmla="*/ 5280 w 4291508"/>
              <a:gd name="connsiteY6dup0dup1dup2dup3dup4dup5dup6dup7dup8dup9dup10dup11dup12dup13dup14dup15dup16dup17dup18dup19dup20dup21dup22dup23dup24dup25dup26" fmla="*/ 97 h 543480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5280 w 4188353"/>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33 h 5434737"/>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4132357 w 4188353"/>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1101218 h 5434737"/>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3499033 w 4188353"/>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3406161 h 5434737"/>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2977773 w 4188353"/>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5409565 h 5434737"/>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878882 w 4188353"/>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5434737 h 5434737"/>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0 w 4188353"/>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4555855 h 5434737"/>
              <a:gd name="connsiteX6dup0dup1dup2dup3dup4dup5dup6dup7dup8dup9dup10dup11dup12dup13dup14dup15dup16dup17dup18dup19dup20dup21dup22dup23dup24dup25dup26dup27" fmla="*/ 5280 w 4188353"/>
              <a:gd name="connsiteY6dup0dup1dup2dup3dup4dup5dup6dup7dup8dup9dup10dup11dup12dup13dup14dup15dup16dup17dup18dup19dup20dup21dup22dup23dup24dup25dup26dup27" fmla="*/ 33 h 5434737"/>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5280 w 4132367"/>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46 h 5434750"/>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4132357 w 4132367"/>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1101231 h 5434750"/>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3499033 w 4132367"/>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3406174 h 5434750"/>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2977773 w 4132367"/>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5409578 h 5434750"/>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878882 w 4132367"/>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5434750 h 5434750"/>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0 w 4132367"/>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4555868 h 5434750"/>
              <a:gd name="connsiteX6dup0dup1dup2dup3dup4dup5dup6dup7dup8dup9dup10dup11dup12dup13dup14dup15dup16dup17dup18dup19dup20dup21dup22dup23dup24dup25dup26dup27dup28" fmla="*/ 5280 w 4132367"/>
              <a:gd name="connsiteY6dup0dup1dup2dup3dup4dup5dup6dup7dup8dup9dup10dup11dup12dup13dup14dup15dup16dup17dup18dup19dup20dup21dup22dup23dup24dup25dup26dup27dup28" fmla="*/ 46 h 5434750"/>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5280 w 4293764"/>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97 h 543480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4132357 w 4293764"/>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1101282 h 543480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3512839 w 4293764"/>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3409902 h 543480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2977773 w 4293764"/>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5409629 h 543480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878882 w 4293764"/>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5434801 h 543480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0 w 4293764"/>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4555919 h 5434801"/>
              <a:gd name="connsiteX6dup0dup1dup2dup3dup4dup5dup6dup7dup8dup9dup10dup11dup12dup13dup14dup15dup16dup17dup18dup19dup20dup21dup22dup23dup24dup25dup26dup27dup28dup29" fmla="*/ 5280 w 4293764"/>
              <a:gd name="connsiteY6dup0dup1dup2dup3dup4dup5dup6dup7dup8dup9dup10dup11dup12dup13dup14dup15dup16dup17dup18dup19dup20dup21dup22dup23dup24dup25dup26dup27dup28dup29" fmla="*/ 97 h 543480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5280 w 4292498"/>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97 h 543480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4132357 w 4292498"/>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1101282 h 543480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3512839 w 4292498"/>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3409902 h 543480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2977773 w 4292498"/>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5409629 h 543480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878882 w 4292498"/>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5434801 h 543480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0 w 4292498"/>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4555919 h 5434801"/>
              <a:gd name="connsiteX6dup0dup1dup2dup3dup4dup5dup6dup7dup8dup9dup10dup11dup12dup13dup14dup15dup16dup17dup18dup19dup20dup21dup22dup23dup24dup25dup26dup27dup28dup29dup30" fmla="*/ 5280 w 4292498"/>
              <a:gd name="connsiteY6dup0dup1dup2dup3dup4dup5dup6dup7dup8dup9dup10dup11dup12dup13dup14dup15dup16dup17dup18dup19dup20dup21dup22dup23dup24dup25dup26dup27dup28dup29dup30" fmla="*/ 97 h 543480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5280 w 4132359"/>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49 h 5434753"/>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4132357 w 4132359"/>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1101234 h 5434753"/>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3512839 w 4132359"/>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3409854 h 5434753"/>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2977773 w 4132359"/>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5409581 h 5434753"/>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878882 w 4132359"/>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5434753 h 5434753"/>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0 w 4132359"/>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4555871 h 5434753"/>
              <a:gd name="connsiteX6dup0dup1dup2dup3dup4dup5dup6dup7dup8dup9dup10dup11dup12dup13dup14dup15dup16dup17dup18dup19dup20dup21dup22dup23dup24dup25dup26dup27dup28dup29dup30dup31" fmla="*/ 5280 w 4132359"/>
              <a:gd name="connsiteY6dup0dup1dup2dup3dup4dup5dup6dup7dup8dup9dup10dup11dup12dup13dup14dup15dup16dup17dup18dup19dup20dup21dup22dup23dup24dup25dup26dup27dup28dup29dup30dup31" fmla="*/ 49 h 5434753"/>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5280 w 4132358"/>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49 h 5434753"/>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4132357 w 4132358"/>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1101234 h 5434753"/>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3512839 w 4132358"/>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3409854 h 5434753"/>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2977773 w 4132358"/>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5409581 h 5434753"/>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878882 w 4132358"/>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5434753 h 5434753"/>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0 w 4132358"/>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4555871 h 5434753"/>
              <a:gd name="connsiteX6dup0dup1dup2dup3dup4dup5dup6dup7dup8dup9dup10dup11dup12dup13dup14dup15dup16dup17dup18dup19dup20dup21dup22dup23dup24dup25dup26dup27dup28dup29dup30dup31dup32" fmla="*/ 5280 w 4132358"/>
              <a:gd name="connsiteY6dup0dup1dup2dup3dup4dup5dup6dup7dup8dup9dup10dup11dup12dup13dup14dup15dup16dup17dup18dup19dup20dup21dup22dup23dup24dup25dup26dup27dup28dup29dup30dup31dup32" fmla="*/ 49 h 5434753"/>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5280 w 4132359"/>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49 h 5434753"/>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4132357 w 4132359"/>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1101234 h 5434753"/>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3512839 w 4132359"/>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3409854 h 5434753"/>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2977773 w 4132359"/>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5409581 h 5434753"/>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878882 w 4132359"/>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5434753 h 5434753"/>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0 w 4132359"/>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4555871 h 5434753"/>
              <a:gd name="connsiteX6dup0dup1dup2dup3dup4dup5dup6dup7dup8dup9dup10dup11dup12dup13dup14dup15dup16dup17dup18dup19dup20dup21dup22dup23dup24dup25dup26dup27dup28dup29dup30dup31dup32dup33" fmla="*/ 5280 w 4132359"/>
              <a:gd name="connsiteY6dup0dup1dup2dup3dup4dup5dup6dup7dup8dup9dup10dup11dup12dup13dup14dup15dup16dup17dup18dup19dup20dup21dup22dup23dup24dup25dup26dup27dup28dup29dup30dup31dup32dup33" fmla="*/ 49 h 5434753"/>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5280 w 4073006"/>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47 h 543475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4073004 w 4073006"/>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1129781 h 543475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3512839 w 4073006"/>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3409852 h 543475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2977773 w 4073006"/>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5409579 h 543475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878882 w 4073006"/>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5434751 h 543475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0 w 4073006"/>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4555869 h 5434751"/>
              <a:gd name="connsiteX6dup0dup1dup2dup3dup4dup5dup6dup7dup8dup9dup10dup11dup12dup13dup14dup15dup16dup17dup18dup19dup20dup21dup22dup23dup24dup25dup26dup27dup28dup29dup30dup31dup32dup33dup34" fmla="*/ 5280 w 4073006"/>
              <a:gd name="connsiteY6dup0dup1dup2dup3dup4dup5dup6dup7dup8dup9dup10dup11dup12dup13dup14dup15dup16dup17dup18dup19dup20dup21dup22dup23dup24dup25dup26dup27dup28dup29dup30dup31dup32dup33dup34" fmla="*/ 47 h 543475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5280 w 4073004"/>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47 h 543475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4073004 w 4073004"/>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1129781 h 543475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3512839 w 4073004"/>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3409852 h 543475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2977773 w 4073004"/>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5409579 h 543475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878882 w 4073004"/>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5434751 h 543475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0 w 4073004"/>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4555869 h 5434751"/>
              <a:gd name="connsiteX6dup0dup1dup2dup3dup4dup5dup6dup7dup8dup9dup10dup11dup12dup13dup14dup15dup16dup17dup18dup19dup20dup21dup22dup23dup24dup25dup26dup27dup28dup29dup30dup31dup32dup33dup34dup35" fmla="*/ 5280 w 4073004"/>
              <a:gd name="connsiteY6dup0dup1dup2dup3dup4dup5dup6dup7dup8dup9dup10dup11dup12dup13dup14dup15dup16dup17dup18dup19dup20dup21dup22dup23dup24dup25dup26dup27dup28dup29dup30dup31dup32dup33dup34dup35" fmla="*/ 47 h 543475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5280 w 4130668"/>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4130668 w 4130668"/>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1098318 h 5434752"/>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3512839 w 4130668"/>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3409853 h 5434752"/>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2977773 w 4130668"/>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5409580 h 5434752"/>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878882 w 4130668"/>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5434752 h 5434752"/>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0 w 4130668"/>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4555870 h 5434752"/>
              <a:gd name="connsiteX6dup0dup1dup2dup3dup4dup5dup6dup7dup8dup9dup10dup11dup12dup13dup14dup15dup16dup17dup18dup19dup20dup21dup22dup23dup24dup25dup26dup27dup28dup29dup30dup31dup32dup33dup34dup35dup36" fmla="*/ 5280 w 4130668"/>
              <a:gd name="connsiteY6dup0dup1dup2dup3dup4dup5dup6dup7dup8dup9dup10dup11dup12dup13dup14dup15dup16dup17dup18dup19dup20dup21dup22dup23dup24dup25dup26dup27dup28dup29dup30dup31dup32dup33dup34dup35dup36" fmla="*/ 48 h 5434752"/>
            </a:gdLst>
            <a:cxnLst>
              <a:cxn ang="0">
                <a:pos x="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6dup0dup1dup2dup3dup4dup5dup6dup7dup8dup9dup10dup11dup12dup13dup14dup15dup16dup17dup18dup19dup20dup21dup22dup23dup24dup25dup26dup27dup28dup29dup30dup31dup32dup33dup34dup35dup36" y="connsiteY6dup0dup1dup2dup3dup4dup5dup6dup7dup8dup9dup10dup11dup12dup13dup14dup15dup16dup17dup18dup19dup20dup21dup22dup23dup24dup25dup26dup27dup28dup29dup30dup31dup32dup33dup34dup35dup36"/>
              </a:cxn>
            </a:cxnLst>
            <a:rect l="l" t="t" r="r" b="b"/>
            <a:pathLst>
              <a:path w="4130668" h="5434752">
                <a:moveTo>
                  <a:pt x="5280" y="48"/>
                </a:moveTo>
                <a:cubicBezTo>
                  <a:pt x="9029" y="-8406"/>
                  <a:pt x="4131631" y="1097345"/>
                  <a:pt x="4130668" y="1098318"/>
                </a:cubicBezTo>
                <a:cubicBezTo>
                  <a:pt x="4129518" y="1099480"/>
                  <a:pt x="3704988" y="2691309"/>
                  <a:pt x="3512839" y="3409853"/>
                </a:cubicBezTo>
                <a:cubicBezTo>
                  <a:pt x="3320690" y="4128397"/>
                  <a:pt x="2982430" y="5446338"/>
                  <a:pt x="2977773" y="5409580"/>
                </a:cubicBezTo>
                <a:lnTo>
                  <a:pt x="878882" y="5434752"/>
                </a:lnTo>
                <a:cubicBezTo>
                  <a:pt x="393489" y="5434752"/>
                  <a:pt x="0" y="5041263"/>
                  <a:pt x="0" y="4555870"/>
                </a:cubicBezTo>
                <a:cubicBezTo>
                  <a:pt x="4484" y="3039632"/>
                  <a:pt x="22303" y="-3201"/>
                  <a:pt x="5280" y="48"/>
                </a:cubicBezTo>
                <a:close/>
              </a:path>
            </a:pathLst>
          </a:custGeom>
          <a:solidFill>
            <a:schemeClr val="bg1"/>
          </a:solidFill>
          <a:ln>
            <a:noFill/>
          </a:ln>
          <a:effectLst>
            <a:outerShdw blurRad="635000" dir="8700000" dist="76200" algn="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p:nvPr>
        </p:nvSpPr>
        <p:spPr>
          <a:xfrm>
            <a:off x="9114817" y="1716088"/>
            <a:ext cx="2733472" cy="2427896"/>
          </a:xfrm>
        </p:spPr>
        <p:txBody>
          <a:bodyPr lIns="36000" tIns="36000" rIns="36000" bIns="36000" anchor="b" anchorCtr="0">
            <a:noAutofit/>
          </a:bodyPr>
          <a:lstStyle>
            <a:lvl1pPr marL="0" indent="0">
              <a:defRPr/>
            </a:lvl1pPr>
          </a:lstStyle>
          <a:p>
            <a:pPr lvl="0"/>
            <a:r>
              <a:rPr lang="en-GB" dirty="1"/>
              <a:t>Click to edit Master text styles</a:t>
            </a:r>
          </a:p>
        </p:txBody>
      </p:sp>
      <p:sp>
        <p:nvSpPr>
          <p:cNvPr id="2" name="Footer Placeholder 1"/>
          <p:cNvSpPr>
            <a:spLocks noGrp="1"/>
          </p:cNvSpPr>
          <p:nvPr>
            <p:ph type="ftr" sz="quarter" idx="11"/>
          </p:nvPr>
        </p:nvSpPr>
        <p:spPr/>
        <p:txBody>
          <a:bodyPr/>
          <a:lstStyle/>
          <a:p>
            <a:r>
              <a:rPr lang="en-GB" dirty="1"/>
              <a:t>© EG A/S</a:t>
            </a:r>
          </a:p>
        </p:txBody>
      </p:sp>
      <p:sp>
        <p:nvSpPr>
          <p:cNvPr id="5" name="Slide Number Placeholder 4"/>
          <p:cNvSpPr>
            <a:spLocks noGrp="1"/>
          </p:cNvSpPr>
          <p:nvPr>
            <p:ph type="sldNum" sz="quarter" idx="12"/>
          </p:nvPr>
        </p:nvSpPr>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2287363706"/>
      </p:ext>
    </p:extLst>
  </p:cSld>
  <p:clrMapOvr>
    <a:masterClrMapping/>
  </p:clrMapOvr>
  <p:transition spd="fast">
    <p:push dir="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 Content w/Gradient Contrast Field">
    <p:spTree>
      <p:nvGrpSpPr>
        <p:cNvPr id="1" name=""/>
        <p:cNvGrpSpPr/>
        <p:nvPr/>
      </p:nvGrpSpPr>
      <p:grpSpPr>
        <a:xfrm>
          <a:off x="0" y="0"/>
          <a:ext cx="0" cy="0"/>
          <a:chOff x="0" y="0"/>
          <a:chExt cx="0" cy="0"/>
        </a:xfrm>
      </p:grpSpPr>
      <p:sp>
        <p:nvSpPr>
          <p:cNvPr id="22"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GB" dirty="1"/>
              <a:t>Click to edit Master title style</a:t>
            </a:r>
          </a:p>
        </p:txBody>
      </p:sp>
      <p:sp>
        <p:nvSpPr>
          <p:cNvPr id="21" name="Content Placeholder 2"/>
          <p:cNvSpPr>
            <a:spLocks noGrp="1"/>
          </p:cNvSpPr>
          <p:nvPr>
            <p:ph idx="1"/>
          </p:nvPr>
        </p:nvSpPr>
        <p:spPr>
          <a:xfrm>
            <a:off x="685799" y="1714500"/>
            <a:ext cx="689065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a:p>
            <a:pPr lvl="1"/>
            <a:r>
              <a:rPr lang="en-GB" dirty="1"/>
              <a:t>Second level</a:t>
            </a:r>
          </a:p>
          <a:p>
            <a:pPr lvl="2"/>
            <a:r>
              <a:rPr lang="en-GB" dirty="1"/>
              <a:t>Third level</a:t>
            </a:r>
          </a:p>
        </p:txBody>
      </p:sp>
      <p:sp>
        <p:nvSpPr>
          <p:cNvPr id="4" name="Rounded Rectangle 3"/>
          <p:cNvSpPr/>
          <p:nvPr userDrawn="1"/>
        </p:nvSpPr>
        <p:spPr>
          <a:xfrm rot="20705220">
            <a:off x="8548640" y="-623386"/>
            <a:ext cx="4130668" cy="5434752"/>
          </a:xfrm>
          <a:custGeom>
            <a:gdLst>
              <a:gd name="connsiteX0" fmla="*/ 0 w 5624372"/>
              <a:gd name="connsiteY0" fmla="*/ 878882 h 5273189"/>
              <a:gd name="connsiteX1" fmla="*/ 878882 w 5624372"/>
              <a:gd name="connsiteY1" fmla="*/ 0 h 5273189"/>
              <a:gd name="connsiteX2" fmla="*/ 4745490 w 5624372"/>
              <a:gd name="connsiteY2" fmla="*/ 0 h 5273189"/>
              <a:gd name="connsiteX3" fmla="*/ 5624372 w 5624372"/>
              <a:gd name="connsiteY3" fmla="*/ 878882 h 5273189"/>
              <a:gd name="connsiteX4" fmla="*/ 5624372 w 5624372"/>
              <a:gd name="connsiteY4" fmla="*/ 4394307 h 5273189"/>
              <a:gd name="connsiteX5" fmla="*/ 4745490 w 5624372"/>
              <a:gd name="connsiteY5" fmla="*/ 5273189 h 5273189"/>
              <a:gd name="connsiteX6" fmla="*/ 878882 w 5624372"/>
              <a:gd name="connsiteY6" fmla="*/ 5273189 h 5273189"/>
              <a:gd name="connsiteX7" fmla="*/ 0 w 5624372"/>
              <a:gd name="connsiteY7" fmla="*/ 4394307 h 5273189"/>
              <a:gd name="connsiteX8" fmla="*/ 0 w 5624372"/>
              <a:gd name="connsiteY8" fmla="*/ 878882 h 5273189"/>
              <a:gd name="connsiteX0dup0" fmla="*/ 0 w 5624372"/>
              <a:gd name="connsiteY0dup0" fmla="*/ 878882 h 5273189"/>
              <a:gd name="connsiteX1dup0" fmla="*/ 878882 w 5624372"/>
              <a:gd name="connsiteY1dup0" fmla="*/ 0 h 5273189"/>
              <a:gd name="connsiteX2dup0" fmla="*/ 5624372 w 5624372"/>
              <a:gd name="connsiteY2dup0" fmla="*/ 878882 h 5273189"/>
              <a:gd name="connsiteX3dup0" fmla="*/ 5624372 w 5624372"/>
              <a:gd name="connsiteY3dup0" fmla="*/ 4394307 h 5273189"/>
              <a:gd name="connsiteX4dup0" fmla="*/ 4745490 w 5624372"/>
              <a:gd name="connsiteY4dup0" fmla="*/ 5273189 h 5273189"/>
              <a:gd name="connsiteX5dup0" fmla="*/ 878882 w 5624372"/>
              <a:gd name="connsiteY5dup0" fmla="*/ 5273189 h 5273189"/>
              <a:gd name="connsiteX6dup0" fmla="*/ 0 w 5624372"/>
              <a:gd name="connsiteY6dup0" fmla="*/ 4394307 h 5273189"/>
              <a:gd name="connsiteX7dup0" fmla="*/ 0 w 5624372"/>
              <a:gd name="connsiteY7dup0" fmla="*/ 878882 h 5273189"/>
              <a:gd name="connsiteX0dup0dup1" fmla="*/ 0 w 5624372"/>
              <a:gd name="connsiteY0dup0dup1" fmla="*/ 0 h 4394307"/>
              <a:gd name="connsiteX1dup0dup1" fmla="*/ 5624372 w 5624372"/>
              <a:gd name="connsiteY1dup0dup1" fmla="*/ 0 h 4394307"/>
              <a:gd name="connsiteX2dup0dup1" fmla="*/ 5624372 w 5624372"/>
              <a:gd name="connsiteY2dup0dup1" fmla="*/ 3515425 h 4394307"/>
              <a:gd name="connsiteX3dup0dup1" fmla="*/ 4745490 w 5624372"/>
              <a:gd name="connsiteY3dup0dup1" fmla="*/ 4394307 h 4394307"/>
              <a:gd name="connsiteX4dup0dup1" fmla="*/ 878882 w 5624372"/>
              <a:gd name="connsiteY4dup0dup1" fmla="*/ 4394307 h 4394307"/>
              <a:gd name="connsiteX5dup0dup1" fmla="*/ 0 w 5624372"/>
              <a:gd name="connsiteY5dup0dup1" fmla="*/ 3515425 h 4394307"/>
              <a:gd name="connsiteX6dup0dup1" fmla="*/ 0 w 5624372"/>
              <a:gd name="connsiteY6dup0dup1" fmla="*/ 0 h 4394307"/>
              <a:gd name="connsiteX0dup0dup1dup2" fmla="*/ 0 w 5624372"/>
              <a:gd name="connsiteY0dup0dup1dup2" fmla="*/ 648574 h 5042881"/>
              <a:gd name="connsiteX1dup0dup1dup2" fmla="*/ 5624372 w 5624372"/>
              <a:gd name="connsiteY1dup0dup1dup2" fmla="*/ 648574 h 5042881"/>
              <a:gd name="connsiteX2dup0dup1dup2" fmla="*/ 5624372 w 5624372"/>
              <a:gd name="connsiteY2dup0dup1dup2" fmla="*/ 4163999 h 5042881"/>
              <a:gd name="connsiteX3dup0dup1dup2" fmla="*/ 4745490 w 5624372"/>
              <a:gd name="connsiteY3dup0dup1dup2" fmla="*/ 5042881 h 5042881"/>
              <a:gd name="connsiteX4dup0dup1dup2" fmla="*/ 878882 w 5624372"/>
              <a:gd name="connsiteY4dup0dup1dup2" fmla="*/ 5042881 h 5042881"/>
              <a:gd name="connsiteX5dup0dup1dup2" fmla="*/ 0 w 5624372"/>
              <a:gd name="connsiteY5dup0dup1dup2" fmla="*/ 4163999 h 5042881"/>
              <a:gd name="connsiteX6dup0dup1dup2" fmla="*/ 0 w 5624372"/>
              <a:gd name="connsiteY6dup0dup1dup2" fmla="*/ 648574 h 5042881"/>
              <a:gd name="connsiteX0dup0dup1dup2dup3" fmla="*/ 0 w 5913075"/>
              <a:gd name="connsiteY0dup0dup1dup2dup3" fmla="*/ 409349 h 4803656"/>
              <a:gd name="connsiteX1dup0dup1dup2dup3" fmla="*/ 5624372 w 5913075"/>
              <a:gd name="connsiteY1dup0dup1dup2dup3" fmla="*/ 409349 h 4803656"/>
              <a:gd name="connsiteX2dup0dup1dup2dup3" fmla="*/ 5030186 w 5913075"/>
              <a:gd name="connsiteY2dup0dup1dup2dup3" fmla="*/ 3434326 h 4803656"/>
              <a:gd name="connsiteX3dup0dup1dup2dup3" fmla="*/ 4745490 w 5913075"/>
              <a:gd name="connsiteY3dup0dup1dup2dup3" fmla="*/ 4803656 h 4803656"/>
              <a:gd name="connsiteX4dup0dup1dup2dup3" fmla="*/ 878882 w 5913075"/>
              <a:gd name="connsiteY4dup0dup1dup2dup3" fmla="*/ 4803656 h 4803656"/>
              <a:gd name="connsiteX5dup0dup1dup2dup3" fmla="*/ 0 w 5913075"/>
              <a:gd name="connsiteY5dup0dup1dup2dup3" fmla="*/ 3924774 h 4803656"/>
              <a:gd name="connsiteX6dup0dup1dup2dup3" fmla="*/ 0 w 5913075"/>
              <a:gd name="connsiteY6dup0dup1dup2dup3" fmla="*/ 409349 h 4803656"/>
              <a:gd name="connsiteX0dup0dup1dup2dup3dup4" fmla="*/ 0 w 5913075"/>
              <a:gd name="connsiteY0dup0dup1dup2dup3dup4" fmla="*/ 409349 h 4803656"/>
              <a:gd name="connsiteX1dup0dup1dup2dup3dup4" fmla="*/ 5624372 w 5913075"/>
              <a:gd name="connsiteY1dup0dup1dup2dup3dup4" fmla="*/ 409349 h 4803656"/>
              <a:gd name="connsiteX2dup0dup1dup2dup3dup4" fmla="*/ 5030186 w 5913075"/>
              <a:gd name="connsiteY2dup0dup1dup2dup3dup4" fmla="*/ 3434326 h 4803656"/>
              <a:gd name="connsiteX3dup0dup1dup2dup3dup4" fmla="*/ 4745490 w 5913075"/>
              <a:gd name="connsiteY3dup0dup1dup2dup3dup4" fmla="*/ 4803656 h 4803656"/>
              <a:gd name="connsiteX4dup0dup1dup2dup3dup4" fmla="*/ 878882 w 5913075"/>
              <a:gd name="connsiteY4dup0dup1dup2dup3dup4" fmla="*/ 4803656 h 4803656"/>
              <a:gd name="connsiteX5dup0dup1dup2dup3dup4" fmla="*/ 0 w 5913075"/>
              <a:gd name="connsiteY5dup0dup1dup2dup3dup4" fmla="*/ 3924774 h 4803656"/>
              <a:gd name="connsiteX6dup0dup1dup2dup3dup4" fmla="*/ 0 w 5913075"/>
              <a:gd name="connsiteY6dup0dup1dup2dup3dup4" fmla="*/ 409349 h 4803656"/>
              <a:gd name="connsiteX0dup0dup1dup2dup3dup4dup5" fmla="*/ 0 w 5887565"/>
              <a:gd name="connsiteY0dup0dup1dup2dup3dup4dup5" fmla="*/ 409349 h 4803656"/>
              <a:gd name="connsiteX1dup0dup1dup2dup3dup4dup5" fmla="*/ 5624372 w 5887565"/>
              <a:gd name="connsiteY1dup0dup1dup2dup3dup4dup5" fmla="*/ 409349 h 4803656"/>
              <a:gd name="connsiteX2dup0dup1dup2dup3dup4dup5" fmla="*/ 5030186 w 5887565"/>
              <a:gd name="connsiteY2dup0dup1dup2dup3dup4dup5" fmla="*/ 3434326 h 4803656"/>
              <a:gd name="connsiteX3dup0dup1dup2dup3dup4dup5" fmla="*/ 4745490 w 5887565"/>
              <a:gd name="connsiteY3dup0dup1dup2dup3dup4dup5" fmla="*/ 4803656 h 4803656"/>
              <a:gd name="connsiteX4dup0dup1dup2dup3dup4dup5" fmla="*/ 878882 w 5887565"/>
              <a:gd name="connsiteY4dup0dup1dup2dup3dup4dup5" fmla="*/ 4803656 h 4803656"/>
              <a:gd name="connsiteX5dup0dup1dup2dup3dup4dup5" fmla="*/ 0 w 5887565"/>
              <a:gd name="connsiteY5dup0dup1dup2dup3dup4dup5" fmla="*/ 3924774 h 4803656"/>
              <a:gd name="connsiteX6dup0dup1dup2dup3dup4dup5" fmla="*/ 0 w 5887565"/>
              <a:gd name="connsiteY6dup0dup1dup2dup3dup4dup5" fmla="*/ 409349 h 4803656"/>
              <a:gd name="connsiteX0dup0dup1dup2dup3dup4dup5dup6" fmla="*/ 0 w 5906038"/>
              <a:gd name="connsiteY0dup0dup1dup2dup3dup4dup5dup6" fmla="*/ 409349 h 4803656"/>
              <a:gd name="connsiteX1dup0dup1dup2dup3dup4dup5dup6" fmla="*/ 5624372 w 5906038"/>
              <a:gd name="connsiteY1dup0dup1dup2dup3dup4dup5dup6" fmla="*/ 409349 h 4803656"/>
              <a:gd name="connsiteX2dup0dup1dup2dup3dup4dup5dup6" fmla="*/ 5030186 w 5906038"/>
              <a:gd name="connsiteY2dup0dup1dup2dup3dup4dup5dup6" fmla="*/ 3434326 h 4803656"/>
              <a:gd name="connsiteX3dup0dup1dup2dup3dup4dup5dup6" fmla="*/ 4745490 w 5906038"/>
              <a:gd name="connsiteY3dup0dup1dup2dup3dup4dup5dup6" fmla="*/ 4803656 h 4803656"/>
              <a:gd name="connsiteX4dup0dup1dup2dup3dup4dup5dup6" fmla="*/ 878882 w 5906038"/>
              <a:gd name="connsiteY4dup0dup1dup2dup3dup4dup5dup6" fmla="*/ 4803656 h 4803656"/>
              <a:gd name="connsiteX5dup0dup1dup2dup3dup4dup5dup6" fmla="*/ 0 w 5906038"/>
              <a:gd name="connsiteY5dup0dup1dup2dup3dup4dup5dup6" fmla="*/ 3924774 h 4803656"/>
              <a:gd name="connsiteX6dup0dup1dup2dup3dup4dup5dup6" fmla="*/ 0 w 5906038"/>
              <a:gd name="connsiteY6dup0dup1dup2dup3dup4dup5dup6" fmla="*/ 409349 h 4803656"/>
              <a:gd name="connsiteX0dup0dup1dup2dup3dup4dup5dup6dup7" fmla="*/ 0 w 5624432"/>
              <a:gd name="connsiteY0dup0dup1dup2dup3dup4dup5dup6dup7" fmla="*/ 284538 h 4678845"/>
              <a:gd name="connsiteX1dup0dup1dup2dup3dup4dup5dup6dup7" fmla="*/ 5624372 w 5624432"/>
              <a:gd name="connsiteY1dup0dup1dup2dup3dup4dup5dup6dup7" fmla="*/ 284538 h 4678845"/>
              <a:gd name="connsiteX2dup0dup1dup2dup3dup4dup5dup6dup7" fmla="*/ 5030186 w 5624432"/>
              <a:gd name="connsiteY2dup0dup1dup2dup3dup4dup5dup6dup7" fmla="*/ 3309515 h 4678845"/>
              <a:gd name="connsiteX3dup0dup1dup2dup3dup4dup5dup6dup7" fmla="*/ 4745490 w 5624432"/>
              <a:gd name="connsiteY3dup0dup1dup2dup3dup4dup5dup6dup7" fmla="*/ 4678845 h 4678845"/>
              <a:gd name="connsiteX4dup0dup1dup2dup3dup4dup5dup6dup7" fmla="*/ 878882 w 5624432"/>
              <a:gd name="connsiteY4dup0dup1dup2dup3dup4dup5dup6dup7" fmla="*/ 4678845 h 4678845"/>
              <a:gd name="connsiteX5dup0dup1dup2dup3dup4dup5dup6dup7" fmla="*/ 0 w 5624432"/>
              <a:gd name="connsiteY5dup0dup1dup2dup3dup4dup5dup6dup7" fmla="*/ 3799963 h 4678845"/>
              <a:gd name="connsiteX6dup0dup1dup2dup3dup4dup5dup6dup7" fmla="*/ 0 w 5624432"/>
              <a:gd name="connsiteY6dup0dup1dup2dup3dup4dup5dup6dup7" fmla="*/ 284538 h 4678845"/>
              <a:gd name="connsiteX0dup0dup1dup2dup3dup4dup5dup6dup7dup8" fmla="*/ 0 w 5624372"/>
              <a:gd name="connsiteY0dup0dup1dup2dup3dup4dup5dup6dup7dup8" fmla="*/ 263489 h 4657796"/>
              <a:gd name="connsiteX1dup0dup1dup2dup3dup4dup5dup6dup7dup8" fmla="*/ 5624372 w 5624372"/>
              <a:gd name="connsiteY1dup0dup1dup2dup3dup4dup5dup6dup7dup8" fmla="*/ 263489 h 4657796"/>
              <a:gd name="connsiteX2dup0dup1dup2dup3dup4dup5dup6dup7dup8" fmla="*/ 5030186 w 5624372"/>
              <a:gd name="connsiteY2dup0dup1dup2dup3dup4dup5dup6dup7dup8" fmla="*/ 3288466 h 4657796"/>
              <a:gd name="connsiteX3dup0dup1dup2dup3dup4dup5dup6dup7dup8" fmla="*/ 4745490 w 5624372"/>
              <a:gd name="connsiteY3dup0dup1dup2dup3dup4dup5dup6dup7dup8" fmla="*/ 4657796 h 4657796"/>
              <a:gd name="connsiteX4dup0dup1dup2dup3dup4dup5dup6dup7dup8" fmla="*/ 878882 w 5624372"/>
              <a:gd name="connsiteY4dup0dup1dup2dup3dup4dup5dup6dup7dup8" fmla="*/ 4657796 h 4657796"/>
              <a:gd name="connsiteX5dup0dup1dup2dup3dup4dup5dup6dup7dup8" fmla="*/ 0 w 5624372"/>
              <a:gd name="connsiteY5dup0dup1dup2dup3dup4dup5dup6dup7dup8" fmla="*/ 3778914 h 4657796"/>
              <a:gd name="connsiteX6dup0dup1dup2dup3dup4dup5dup6dup7dup8" fmla="*/ 0 w 5624372"/>
              <a:gd name="connsiteY6dup0dup1dup2dup3dup4dup5dup6dup7dup8" fmla="*/ 263489 h 4657796"/>
              <a:gd name="connsiteX0dup0dup1dup2dup3dup4dup5dup6dup7dup8dup9" fmla="*/ 0 w 5624372"/>
              <a:gd name="connsiteY0dup0dup1dup2dup3dup4dup5dup6dup7dup8dup9" fmla="*/ 3196 h 4397503"/>
              <a:gd name="connsiteX1dup0dup1dup2dup3dup4dup5dup6dup7dup8dup9" fmla="*/ 5624372 w 5624372"/>
              <a:gd name="connsiteY1dup0dup1dup2dup3dup4dup5dup6dup7dup8dup9" fmla="*/ 3196 h 4397503"/>
              <a:gd name="connsiteX2dup0dup1dup2dup3dup4dup5dup6dup7dup8dup9" fmla="*/ 5030186 w 5624372"/>
              <a:gd name="connsiteY2dup0dup1dup2dup3dup4dup5dup6dup7dup8dup9" fmla="*/ 3028173 h 4397503"/>
              <a:gd name="connsiteX3dup0dup1dup2dup3dup4dup5dup6dup7dup8dup9" fmla="*/ 4745490 w 5624372"/>
              <a:gd name="connsiteY3dup0dup1dup2dup3dup4dup5dup6dup7dup8dup9" fmla="*/ 4397503 h 4397503"/>
              <a:gd name="connsiteX4dup0dup1dup2dup3dup4dup5dup6dup7dup8dup9" fmla="*/ 878882 w 5624372"/>
              <a:gd name="connsiteY4dup0dup1dup2dup3dup4dup5dup6dup7dup8dup9" fmla="*/ 4397503 h 4397503"/>
              <a:gd name="connsiteX5dup0dup1dup2dup3dup4dup5dup6dup7dup8dup9" fmla="*/ 0 w 5624372"/>
              <a:gd name="connsiteY5dup0dup1dup2dup3dup4dup5dup6dup7dup8dup9" fmla="*/ 3518621 h 4397503"/>
              <a:gd name="connsiteX6dup0dup1dup2dup3dup4dup5dup6dup7dup8dup9" fmla="*/ 0 w 5624372"/>
              <a:gd name="connsiteY6dup0dup1dup2dup3dup4dup5dup6dup7dup8dup9" fmla="*/ 3196 h 4397503"/>
              <a:gd name="connsiteX0dup0dup1dup2dup3dup4dup5dup6dup7dup8dup9dup10" fmla="*/ 0 w 5103464"/>
              <a:gd name="connsiteY0dup0dup1dup2dup3dup4dup5dup6dup7dup8dup9dup10" fmla="*/ 0 h 4394307"/>
              <a:gd name="connsiteX1dup0dup1dup2dup3dup4dup5dup6dup7dup8dup9dup10" fmla="*/ 5103464 w 5103464"/>
              <a:gd name="connsiteY1dup0dup1dup2dup3dup4dup5dup6dup7dup8dup9dup10" fmla="*/ 1351147 h 4394307"/>
              <a:gd name="connsiteX2dup0dup1dup2dup3dup4dup5dup6dup7dup8dup9dup10" fmla="*/ 5030186 w 5103464"/>
              <a:gd name="connsiteY2dup0dup1dup2dup3dup4dup5dup6dup7dup8dup9dup10" fmla="*/ 3024977 h 4394307"/>
              <a:gd name="connsiteX3dup0dup1dup2dup3dup4dup5dup6dup7dup8dup9dup10" fmla="*/ 4745490 w 5103464"/>
              <a:gd name="connsiteY3dup0dup1dup2dup3dup4dup5dup6dup7dup8dup9dup10" fmla="*/ 4394307 h 4394307"/>
              <a:gd name="connsiteX4dup0dup1dup2dup3dup4dup5dup6dup7dup8dup9dup10" fmla="*/ 878882 w 5103464"/>
              <a:gd name="connsiteY4dup0dup1dup2dup3dup4dup5dup6dup7dup8dup9dup10" fmla="*/ 4394307 h 4394307"/>
              <a:gd name="connsiteX5dup0dup1dup2dup3dup4dup5dup6dup7dup8dup9dup10" fmla="*/ 0 w 5103464"/>
              <a:gd name="connsiteY5dup0dup1dup2dup3dup4dup5dup6dup7dup8dup9dup10" fmla="*/ 3515425 h 4394307"/>
              <a:gd name="connsiteX6dup0dup1dup2dup3dup4dup5dup6dup7dup8dup9dup10" fmla="*/ 0 w 5103464"/>
              <a:gd name="connsiteY6dup0dup1dup2dup3dup4dup5dup6dup7dup8dup9dup10" fmla="*/ 0 h 4394307"/>
              <a:gd name="connsiteX0dup0dup1dup2dup3dup4dup5dup6dup7dup8dup9dup10dup11" fmla="*/ 0 w 5103464"/>
              <a:gd name="connsiteY0dup0dup1dup2dup3dup4dup5dup6dup7dup8dup9dup10dup11" fmla="*/ 0 h 4394471"/>
              <a:gd name="connsiteX1dup0dup1dup2dup3dup4dup5dup6dup7dup8dup9dup10dup11" fmla="*/ 5103464 w 5103464"/>
              <a:gd name="connsiteY1dup0dup1dup2dup3dup4dup5dup6dup7dup8dup9dup10dup11" fmla="*/ 1351147 h 4394471"/>
              <a:gd name="connsiteX2dup0dup1dup2dup3dup4dup5dup6dup7dup8dup9dup10dup11" fmla="*/ 5030186 w 5103464"/>
              <a:gd name="connsiteY2dup0dup1dup2dup3dup4dup5dup6dup7dup8dup9dup10dup11" fmla="*/ 3024977 h 4394471"/>
              <a:gd name="connsiteX3dup0dup1dup2dup3dup4dup5dup6dup7dup8dup9dup10dup11" fmla="*/ 4745490 w 5103464"/>
              <a:gd name="connsiteY3dup0dup1dup2dup3dup4dup5dup6dup7dup8dup9dup10dup11" fmla="*/ 4394307 h 4394471"/>
              <a:gd name="connsiteX4dup0dup1dup2dup3dup4dup5dup6dup7dup8dup9dup10dup11" fmla="*/ 878882 w 5103464"/>
              <a:gd name="connsiteY4dup0dup1dup2dup3dup4dup5dup6dup7dup8dup9dup10dup11" fmla="*/ 4394307 h 4394471"/>
              <a:gd name="connsiteX5dup0dup1dup2dup3dup4dup5dup6dup7dup8dup9dup10dup11" fmla="*/ 0 w 5103464"/>
              <a:gd name="connsiteY5dup0dup1dup2dup3dup4dup5dup6dup7dup8dup9dup10dup11" fmla="*/ 3515425 h 4394471"/>
              <a:gd name="connsiteX6dup0dup1dup2dup3dup4dup5dup6dup7dup8dup9dup10dup11" fmla="*/ 0 w 5103464"/>
              <a:gd name="connsiteY6dup0dup1dup2dup3dup4dup5dup6dup7dup8dup9dup10dup11" fmla="*/ 0 h 4394471"/>
              <a:gd name="connsiteX0dup0dup1dup2dup3dup4dup5dup6dup7dup8dup9dup10dup11dup12" fmla="*/ 0 w 5451264"/>
              <a:gd name="connsiteY0dup0dup1dup2dup3dup4dup5dup6dup7dup8dup9dup10dup11dup12" fmla="*/ 0 h 4394468"/>
              <a:gd name="connsiteX1dup0dup1dup2dup3dup4dup5dup6dup7dup8dup9dup10dup11dup12" fmla="*/ 5451264 w 5451264"/>
              <a:gd name="connsiteY1dup0dup1dup2dup3dup4dup5dup6dup7dup8dup9dup10dup11dup12" fmla="*/ 1443775 h 4394468"/>
              <a:gd name="connsiteX2dup0dup1dup2dup3dup4dup5dup6dup7dup8dup9dup10dup11dup12" fmla="*/ 5030186 w 5451264"/>
              <a:gd name="connsiteY2dup0dup1dup2dup3dup4dup5dup6dup7dup8dup9dup10dup11dup12" fmla="*/ 3024977 h 4394468"/>
              <a:gd name="connsiteX3dup0dup1dup2dup3dup4dup5dup6dup7dup8dup9dup10dup11dup12" fmla="*/ 4745490 w 5451264"/>
              <a:gd name="connsiteY3dup0dup1dup2dup3dup4dup5dup6dup7dup8dup9dup10dup11dup12" fmla="*/ 4394307 h 4394468"/>
              <a:gd name="connsiteX4dup0dup1dup2dup3dup4dup5dup6dup7dup8dup9dup10dup11dup12" fmla="*/ 878882 w 5451264"/>
              <a:gd name="connsiteY4dup0dup1dup2dup3dup4dup5dup6dup7dup8dup9dup10dup11dup12" fmla="*/ 4394307 h 4394468"/>
              <a:gd name="connsiteX5dup0dup1dup2dup3dup4dup5dup6dup7dup8dup9dup10dup11dup12" fmla="*/ 0 w 5451264"/>
              <a:gd name="connsiteY5dup0dup1dup2dup3dup4dup5dup6dup7dup8dup9dup10dup11dup12" fmla="*/ 3515425 h 4394468"/>
              <a:gd name="connsiteX6dup0dup1dup2dup3dup4dup5dup6dup7dup8dup9dup10dup11dup12" fmla="*/ 0 w 5451264"/>
              <a:gd name="connsiteY6dup0dup1dup2dup3dup4dup5dup6dup7dup8dup9dup10dup11dup12" fmla="*/ 0 h 4394468"/>
              <a:gd name="connsiteX0dup0dup1dup2dup3dup4dup5dup6dup7dup8dup9dup10dup11dup12dup13" fmla="*/ 0 w 5764124"/>
              <a:gd name="connsiteY0dup0dup1dup2dup3dup4dup5dup6dup7dup8dup9dup10dup11dup12dup13" fmla="*/ 0 h 4394468"/>
              <a:gd name="connsiteX1dup0dup1dup2dup3dup4dup5dup6dup7dup8dup9dup10dup11dup12dup13" fmla="*/ 5451264 w 5764124"/>
              <a:gd name="connsiteY1dup0dup1dup2dup3dup4dup5dup6dup7dup8dup9dup10dup11dup12dup13" fmla="*/ 1443775 h 4394468"/>
              <a:gd name="connsiteX2dup0dup1dup2dup3dup4dup5dup6dup7dup8dup9dup10dup11dup12dup13" fmla="*/ 5060890 w 5764124"/>
              <a:gd name="connsiteY2dup0dup1dup2dup3dup4dup5dup6dup7dup8dup9dup10dup11dup12dup13" fmla="*/ 3023088 h 4394468"/>
              <a:gd name="connsiteX3dup0dup1dup2dup3dup4dup5dup6dup7dup8dup9dup10dup11dup12dup13" fmla="*/ 4745490 w 5764124"/>
              <a:gd name="connsiteY3dup0dup1dup2dup3dup4dup5dup6dup7dup8dup9dup10dup11dup12dup13" fmla="*/ 4394307 h 4394468"/>
              <a:gd name="connsiteX4dup0dup1dup2dup3dup4dup5dup6dup7dup8dup9dup10dup11dup12dup13" fmla="*/ 878882 w 5764124"/>
              <a:gd name="connsiteY4dup0dup1dup2dup3dup4dup5dup6dup7dup8dup9dup10dup11dup12dup13" fmla="*/ 4394307 h 4394468"/>
              <a:gd name="connsiteX5dup0dup1dup2dup3dup4dup5dup6dup7dup8dup9dup10dup11dup12dup13" fmla="*/ 0 w 5764124"/>
              <a:gd name="connsiteY5dup0dup1dup2dup3dup4dup5dup6dup7dup8dup9dup10dup11dup12dup13" fmla="*/ 3515425 h 4394468"/>
              <a:gd name="connsiteX6dup0dup1dup2dup3dup4dup5dup6dup7dup8dup9dup10dup11dup12dup13" fmla="*/ 0 w 5764124"/>
              <a:gd name="connsiteY6dup0dup1dup2dup3dup4dup5dup6dup7dup8dup9dup10dup11dup12dup13" fmla="*/ 0 h 4394468"/>
              <a:gd name="connsiteX0dup0dup1dup2dup3dup4dup5dup6dup7dup8dup9dup10dup11dup12dup13dup14" fmla="*/ 0 w 5791716"/>
              <a:gd name="connsiteY0dup0dup1dup2dup3dup4dup5dup6dup7dup8dup9dup10dup11dup12dup13dup14" fmla="*/ 0 h 4394307"/>
              <a:gd name="connsiteX1dup0dup1dup2dup3dup4dup5dup6dup7dup8dup9dup10dup11dup12dup13dup14" fmla="*/ 5451264 w 5791716"/>
              <a:gd name="connsiteY1dup0dup1dup2dup3dup4dup5dup6dup7dup8dup9dup10dup11dup12dup13dup14" fmla="*/ 1443775 h 4394307"/>
              <a:gd name="connsiteX2dup0dup1dup2dup3dup4dup5dup6dup7dup8dup9dup10dup11dup12dup13dup14" fmla="*/ 4745490 w 5791716"/>
              <a:gd name="connsiteY2dup0dup1dup2dup3dup4dup5dup6dup7dup8dup9dup10dup11dup12dup13dup14" fmla="*/ 4394307 h 4394307"/>
              <a:gd name="connsiteX3dup0dup1dup2dup3dup4dup5dup6dup7dup8dup9dup10dup11dup12dup13dup14" fmla="*/ 878882 w 5791716"/>
              <a:gd name="connsiteY3dup0dup1dup2dup3dup4dup5dup6dup7dup8dup9dup10dup11dup12dup13dup14" fmla="*/ 4394307 h 4394307"/>
              <a:gd name="connsiteX4dup0dup1dup2dup3dup4dup5dup6dup7dup8dup9dup10dup11dup12dup13dup14" fmla="*/ 0 w 5791716"/>
              <a:gd name="connsiteY4dup0dup1dup2dup3dup4dup5dup6dup7dup8dup9dup10dup11dup12dup13dup14" fmla="*/ 3515425 h 4394307"/>
              <a:gd name="connsiteX5dup0dup1dup2dup3dup4dup5dup6dup7dup8dup9dup10dup11dup12dup13dup14" fmla="*/ 0 w 5791716"/>
              <a:gd name="connsiteY5dup0dup1dup2dup3dup4dup5dup6dup7dup8dup9dup10dup11dup12dup13dup14" fmla="*/ 0 h 4394307"/>
              <a:gd name="connsiteX0dup0dup1dup2dup3dup4dup5dup6dup7dup8dup9dup10dup11dup12dup13dup14dup15" fmla="*/ 0 w 5457535"/>
              <a:gd name="connsiteY0dup0dup1dup2dup3dup4dup5dup6dup7dup8dup9dup10dup11dup12dup13dup14dup15" fmla="*/ 0 h 4394307"/>
              <a:gd name="connsiteX1dup0dup1dup2dup3dup4dup5dup6dup7dup8dup9dup10dup11dup12dup13dup14dup15" fmla="*/ 5451264 w 5457535"/>
              <a:gd name="connsiteY1dup0dup1dup2dup3dup4dup5dup6dup7dup8dup9dup10dup11dup12dup13dup14dup15" fmla="*/ 1443775 h 4394307"/>
              <a:gd name="connsiteX2dup0dup1dup2dup3dup4dup5dup6dup7dup8dup9dup10dup11dup12dup13dup14dup15" fmla="*/ 4745490 w 5457535"/>
              <a:gd name="connsiteY2dup0dup1dup2dup3dup4dup5dup6dup7dup8dup9dup10dup11dup12dup13dup14dup15" fmla="*/ 4394307 h 4394307"/>
              <a:gd name="connsiteX3dup0dup1dup2dup3dup4dup5dup6dup7dup8dup9dup10dup11dup12dup13dup14dup15" fmla="*/ 878882 w 5457535"/>
              <a:gd name="connsiteY3dup0dup1dup2dup3dup4dup5dup6dup7dup8dup9dup10dup11dup12dup13dup14dup15" fmla="*/ 4394307 h 4394307"/>
              <a:gd name="connsiteX4dup0dup1dup2dup3dup4dup5dup6dup7dup8dup9dup10dup11dup12dup13dup14dup15" fmla="*/ 0 w 5457535"/>
              <a:gd name="connsiteY4dup0dup1dup2dup3dup4dup5dup6dup7dup8dup9dup10dup11dup12dup13dup14dup15" fmla="*/ 3515425 h 4394307"/>
              <a:gd name="connsiteX5dup0dup1dup2dup3dup4dup5dup6dup7dup8dup9dup10dup11dup12dup13dup14dup15" fmla="*/ 0 w 5457535"/>
              <a:gd name="connsiteY5dup0dup1dup2dup3dup4dup5dup6dup7dup8dup9dup10dup11dup12dup13dup14dup15" fmla="*/ 0 h 4394307"/>
              <a:gd name="connsiteX0dup0dup1dup2dup3dup4dup5dup6dup7dup8dup9dup10dup11dup12dup13dup14dup15dup16" fmla="*/ 0 w 5452899"/>
              <a:gd name="connsiteY0dup0dup1dup2dup3dup4dup5dup6dup7dup8dup9dup10dup11dup12dup13dup14dup15dup16" fmla="*/ 0 h 4394307"/>
              <a:gd name="connsiteX1dup0dup1dup2dup3dup4dup5dup6dup7dup8dup9dup10dup11dup12dup13dup14dup15dup16" fmla="*/ 5451264 w 5452899"/>
              <a:gd name="connsiteY1dup0dup1dup2dup3dup4dup5dup6dup7dup8dup9dup10dup11dup12dup13dup14dup15dup16" fmla="*/ 1443775 h 4394307"/>
              <a:gd name="connsiteX2dup0dup1dup2dup3dup4dup5dup6dup7dup8dup9dup10dup11dup12dup13dup14dup15dup16" fmla="*/ 4745490 w 5452899"/>
              <a:gd name="connsiteY2dup0dup1dup2dup3dup4dup5dup6dup7dup8dup9dup10dup11dup12dup13dup14dup15dup16" fmla="*/ 4394307 h 4394307"/>
              <a:gd name="connsiteX3dup0dup1dup2dup3dup4dup5dup6dup7dup8dup9dup10dup11dup12dup13dup14dup15dup16" fmla="*/ 878882 w 5452899"/>
              <a:gd name="connsiteY3dup0dup1dup2dup3dup4dup5dup6dup7dup8dup9dup10dup11dup12dup13dup14dup15dup16" fmla="*/ 4394307 h 4394307"/>
              <a:gd name="connsiteX4dup0dup1dup2dup3dup4dup5dup6dup7dup8dup9dup10dup11dup12dup13dup14dup15dup16" fmla="*/ 0 w 5452899"/>
              <a:gd name="connsiteY4dup0dup1dup2dup3dup4dup5dup6dup7dup8dup9dup10dup11dup12dup13dup14dup15dup16" fmla="*/ 3515425 h 4394307"/>
              <a:gd name="connsiteX5dup0dup1dup2dup3dup4dup5dup6dup7dup8dup9dup10dup11dup12dup13dup14dup15dup16" fmla="*/ 0 w 5452899"/>
              <a:gd name="connsiteY5dup0dup1dup2dup3dup4dup5dup6dup7dup8dup9dup10dup11dup12dup13dup14dup15dup16" fmla="*/ 0 h 4394307"/>
              <a:gd name="connsiteX0dup0dup1dup2dup3dup4dup5dup6dup7dup8dup9dup10dup11dup12dup13dup14dup15dup16dup17" fmla="*/ 0 w 5452316"/>
              <a:gd name="connsiteY0dup0dup1dup2dup3dup4dup5dup6dup7dup8dup9dup10dup11dup12dup13dup14dup15dup16dup17" fmla="*/ 0 h 4394307"/>
              <a:gd name="connsiteX1dup0dup1dup2dup3dup4dup5dup6dup7dup8dup9dup10dup11dup12dup13dup14dup15dup16dup17" fmla="*/ 5450649 w 5452316"/>
              <a:gd name="connsiteY1dup0dup1dup2dup3dup4dup5dup6dup7dup8dup9dup10dup11dup12dup13dup14dup15dup16dup17" fmla="*/ 1483878 h 4394307"/>
              <a:gd name="connsiteX2dup0dup1dup2dup3dup4dup5dup6dup7dup8dup9dup10dup11dup12dup13dup14dup15dup16dup17" fmla="*/ 4745490 w 5452316"/>
              <a:gd name="connsiteY2dup0dup1dup2dup3dup4dup5dup6dup7dup8dup9dup10dup11dup12dup13dup14dup15dup16dup17" fmla="*/ 4394307 h 4394307"/>
              <a:gd name="connsiteX3dup0dup1dup2dup3dup4dup5dup6dup7dup8dup9dup10dup11dup12dup13dup14dup15dup16dup17" fmla="*/ 878882 w 5452316"/>
              <a:gd name="connsiteY3dup0dup1dup2dup3dup4dup5dup6dup7dup8dup9dup10dup11dup12dup13dup14dup15dup16dup17" fmla="*/ 4394307 h 4394307"/>
              <a:gd name="connsiteX4dup0dup1dup2dup3dup4dup5dup6dup7dup8dup9dup10dup11dup12dup13dup14dup15dup16dup17" fmla="*/ 0 w 5452316"/>
              <a:gd name="connsiteY4dup0dup1dup2dup3dup4dup5dup6dup7dup8dup9dup10dup11dup12dup13dup14dup15dup16dup17" fmla="*/ 3515425 h 4394307"/>
              <a:gd name="connsiteX5dup0dup1dup2dup3dup4dup5dup6dup7dup8dup9dup10dup11dup12dup13dup14dup15dup16dup17" fmla="*/ 0 w 5452316"/>
              <a:gd name="connsiteY5dup0dup1dup2dup3dup4dup5dup6dup7dup8dup9dup10dup11dup12dup13dup14dup15dup16dup17" fmla="*/ 0 h 4394307"/>
              <a:gd name="connsiteX0dup0dup1dup2dup3dup4dup5dup6dup7dup8dup9dup10dup11dup12dup13dup14dup15dup16dup17dup18" fmla="*/ 0 w 5450654"/>
              <a:gd name="connsiteY0dup0dup1dup2dup3dup4dup5dup6dup7dup8dup9dup10dup11dup12dup13dup14dup15dup16dup17dup18" fmla="*/ 0 h 4394742"/>
              <a:gd name="connsiteX1dup0dup1dup2dup3dup4dup5dup6dup7dup8dup9dup10dup11dup12dup13dup14dup15dup16dup17dup18" fmla="*/ 5450649 w 5450654"/>
              <a:gd name="connsiteY1dup0dup1dup2dup3dup4dup5dup6dup7dup8dup9dup10dup11dup12dup13dup14dup15dup16dup17dup18" fmla="*/ 1483878 h 4394742"/>
              <a:gd name="connsiteX2dup0dup1dup2dup3dup4dup5dup6dup7dup8dup9dup10dup11dup12dup13dup14dup15dup16dup17dup18" fmla="*/ 4745490 w 5450654"/>
              <a:gd name="connsiteY2dup0dup1dup2dup3dup4dup5dup6dup7dup8dup9dup10dup11dup12dup13dup14dup15dup16dup17dup18" fmla="*/ 4394307 h 4394742"/>
              <a:gd name="connsiteX3dup0dup1dup2dup3dup4dup5dup6dup7dup8dup9dup10dup11dup12dup13dup14dup15dup16dup17dup18" fmla="*/ 878882 w 5450654"/>
              <a:gd name="connsiteY3dup0dup1dup2dup3dup4dup5dup6dup7dup8dup9dup10dup11dup12dup13dup14dup15dup16dup17dup18" fmla="*/ 4394307 h 4394742"/>
              <a:gd name="connsiteX4dup0dup1dup2dup3dup4dup5dup6dup7dup8dup9dup10dup11dup12dup13dup14dup15dup16dup17dup18" fmla="*/ 0 w 5450654"/>
              <a:gd name="connsiteY4dup0dup1dup2dup3dup4dup5dup6dup7dup8dup9dup10dup11dup12dup13dup14dup15dup16dup17dup18" fmla="*/ 3515425 h 4394742"/>
              <a:gd name="connsiteX5dup0dup1dup2dup3dup4dup5dup6dup7dup8dup9dup10dup11dup12dup13dup14dup15dup16dup17dup18" fmla="*/ 0 w 5450654"/>
              <a:gd name="connsiteY5dup0dup1dup2dup3dup4dup5dup6dup7dup8dup9dup10dup11dup12dup13dup14dup15dup16dup17dup18" fmla="*/ 0 h 4394742"/>
              <a:gd name="connsiteX0dup0dup1dup2dup3dup4dup5dup6dup7dup8dup9dup10dup11dup12dup13dup14dup15dup16dup17dup18dup19" fmla="*/ 13453 w 5681129"/>
              <a:gd name="connsiteY0dup0dup1dup2dup3dup4dup5dup6dup7dup8dup9dup10dup11dup12dup13dup14dup15dup16dup17dup18dup19" fmla="*/ 0 h 5428225"/>
              <a:gd name="connsiteX1dup0dup1dup2dup3dup4dup5dup6dup7dup8dup9dup10dup11dup12dup13dup14dup15dup16dup17dup18dup19" fmla="*/ 5450649 w 5681129"/>
              <a:gd name="connsiteY1dup0dup1dup2dup3dup4dup5dup6dup7dup8dup9dup10dup11dup12dup13dup14dup15dup16dup17dup18dup19" fmla="*/ 2517168 h 5428225"/>
              <a:gd name="connsiteX2dup0dup1dup2dup3dup4dup5dup6dup7dup8dup9dup10dup11dup12dup13dup14dup15dup16dup17dup18dup19" fmla="*/ 4745490 w 5681129"/>
              <a:gd name="connsiteY2dup0dup1dup2dup3dup4dup5dup6dup7dup8dup9dup10dup11dup12dup13dup14dup15dup16dup17dup18dup19" fmla="*/ 5427597 h 5428225"/>
              <a:gd name="connsiteX3dup0dup1dup2dup3dup4dup5dup6dup7dup8dup9dup10dup11dup12dup13dup14dup15dup16dup17dup18dup19" fmla="*/ 878882 w 5681129"/>
              <a:gd name="connsiteY3dup0dup1dup2dup3dup4dup5dup6dup7dup8dup9dup10dup11dup12dup13dup14dup15dup16dup17dup18dup19" fmla="*/ 5427597 h 5428225"/>
              <a:gd name="connsiteX4dup0dup1dup2dup3dup4dup5dup6dup7dup8dup9dup10dup11dup12dup13dup14dup15dup16dup17dup18dup19" fmla="*/ 0 w 5681129"/>
              <a:gd name="connsiteY4dup0dup1dup2dup3dup4dup5dup6dup7dup8dup9dup10dup11dup12dup13dup14dup15dup16dup17dup18dup19" fmla="*/ 4548715 h 5428225"/>
              <a:gd name="connsiteX5dup0dup1dup2dup3dup4dup5dup6dup7dup8dup9dup10dup11dup12dup13dup14dup15dup16dup17dup18dup19" fmla="*/ 13453 w 5681129"/>
              <a:gd name="connsiteY5dup0dup1dup2dup3dup4dup5dup6dup7dup8dup9dup10dup11dup12dup13dup14dup15dup16dup17dup18dup19" fmla="*/ 0 h 5428225"/>
              <a:gd name="connsiteX0dup0dup1dup2dup3dup4dup5dup6dup7dup8dup9dup10dup11dup12dup13dup14dup15dup16dup17dup18dup19dup20" fmla="*/ 13453 w 5450685"/>
              <a:gd name="connsiteY0dup0dup1dup2dup3dup4dup5dup6dup7dup8dup9dup10dup11dup12dup13dup14dup15dup16dup17dup18dup19dup20" fmla="*/ 0 h 5427993"/>
              <a:gd name="connsiteX1dup0dup1dup2dup3dup4dup5dup6dup7dup8dup9dup10dup11dup12dup13dup14dup15dup16dup17dup18dup19dup20" fmla="*/ 5450649 w 5450685"/>
              <a:gd name="connsiteY1dup0dup1dup2dup3dup4dup5dup6dup7dup8dup9dup10dup11dup12dup13dup14dup15dup16dup17dup18dup19dup20" fmla="*/ 2517168 h 5427993"/>
              <a:gd name="connsiteX2dup0dup1dup2dup3dup4dup5dup6dup7dup8dup9dup10dup11dup12dup13dup14dup15dup16dup17dup18dup19dup20" fmla="*/ 4745490 w 5450685"/>
              <a:gd name="connsiteY2dup0dup1dup2dup3dup4dup5dup6dup7dup8dup9dup10dup11dup12dup13dup14dup15dup16dup17dup18dup19dup20" fmla="*/ 5427597 h 5427993"/>
              <a:gd name="connsiteX3dup0dup1dup2dup3dup4dup5dup6dup7dup8dup9dup10dup11dup12dup13dup14dup15dup16dup17dup18dup19dup20" fmla="*/ 878882 w 5450685"/>
              <a:gd name="connsiteY3dup0dup1dup2dup3dup4dup5dup6dup7dup8dup9dup10dup11dup12dup13dup14dup15dup16dup17dup18dup19dup20" fmla="*/ 5427597 h 5427993"/>
              <a:gd name="connsiteX4dup0dup1dup2dup3dup4dup5dup6dup7dup8dup9dup10dup11dup12dup13dup14dup15dup16dup17dup18dup19dup20" fmla="*/ 0 w 5450685"/>
              <a:gd name="connsiteY4dup0dup1dup2dup3dup4dup5dup6dup7dup8dup9dup10dup11dup12dup13dup14dup15dup16dup17dup18dup19dup20" fmla="*/ 4548715 h 5427993"/>
              <a:gd name="connsiteX5dup0dup1dup2dup3dup4dup5dup6dup7dup8dup9dup10dup11dup12dup13dup14dup15dup16dup17dup18dup19dup20" fmla="*/ 13453 w 5450685"/>
              <a:gd name="connsiteY5dup0dup1dup2dup3dup4dup5dup6dup7dup8dup9dup10dup11dup12dup13dup14dup15dup16dup17dup18dup19dup20" fmla="*/ 0 h 5427993"/>
              <a:gd name="connsiteX0dup0dup1dup2dup3dup4dup5dup6dup7dup8dup9dup10dup11dup12dup13dup14dup15dup16dup17dup18dup19dup20dup21" fmla="*/ 13453 w 4745506"/>
              <a:gd name="connsiteY0dup0dup1dup2dup3dup4dup5dup6dup7dup8dup9dup10dup11dup12dup13dup14dup15dup16dup17dup18dup19dup20dup21" fmla="*/ 0 h 5427876"/>
              <a:gd name="connsiteX1dup0dup1dup2dup3dup4dup5dup6dup7dup8dup9dup10dup11dup12dup13dup14dup15dup16dup17dup18dup19dup20dup21" fmla="*/ 4287210 w 4745506"/>
              <a:gd name="connsiteY1dup0dup1dup2dup3dup4dup5dup6dup7dup8dup9dup10dup11dup12dup13dup14dup15dup16dup17dup18dup19dup20dup21" fmla="*/ 1140246 h 5427876"/>
              <a:gd name="connsiteX2dup0dup1dup2dup3dup4dup5dup6dup7dup8dup9dup10dup11dup12dup13dup14dup15dup16dup17dup18dup19dup20dup21" fmla="*/ 4745490 w 4745506"/>
              <a:gd name="connsiteY2dup0dup1dup2dup3dup4dup5dup6dup7dup8dup9dup10dup11dup12dup13dup14dup15dup16dup17dup18dup19dup20dup21" fmla="*/ 5427597 h 5427876"/>
              <a:gd name="connsiteX3dup0dup1dup2dup3dup4dup5dup6dup7dup8dup9dup10dup11dup12dup13dup14dup15dup16dup17dup18dup19dup20dup21" fmla="*/ 878882 w 4745506"/>
              <a:gd name="connsiteY3dup0dup1dup2dup3dup4dup5dup6dup7dup8dup9dup10dup11dup12dup13dup14dup15dup16dup17dup18dup19dup20dup21" fmla="*/ 5427597 h 5427876"/>
              <a:gd name="connsiteX4dup0dup1dup2dup3dup4dup5dup6dup7dup8dup9dup10dup11dup12dup13dup14dup15dup16dup17dup18dup19dup20dup21" fmla="*/ 0 w 4745506"/>
              <a:gd name="connsiteY4dup0dup1dup2dup3dup4dup5dup6dup7dup8dup9dup10dup11dup12dup13dup14dup15dup16dup17dup18dup19dup20dup21" fmla="*/ 4548715 h 5427876"/>
              <a:gd name="connsiteX5dup0dup1dup2dup3dup4dup5dup6dup7dup8dup9dup10dup11dup12dup13dup14dup15dup16dup17dup18dup19dup20dup21" fmla="*/ 13453 w 4745506"/>
              <a:gd name="connsiteY5dup0dup1dup2dup3dup4dup5dup6dup7dup8dup9dup10dup11dup12dup13dup14dup15dup16dup17dup18dup19dup20dup21" fmla="*/ 0 h 5427876"/>
              <a:gd name="connsiteX0dup0dup1dup2dup3dup4dup5dup6dup7dup8dup9dup10dup11dup12dup13dup14dup15dup16dup17dup18dup19dup20dup21dup22" fmla="*/ 13453 w 4745548"/>
              <a:gd name="connsiteY0dup0dup1dup2dup3dup4dup5dup6dup7dup8dup9dup10dup11dup12dup13dup14dup15dup16dup17dup18dup19dup20dup21dup22" fmla="*/ 0 h 5427896"/>
              <a:gd name="connsiteX1dup0dup1dup2dup3dup4dup5dup6dup7dup8dup9dup10dup11dup12dup13dup14dup15dup16dup17dup18dup19dup20dup21dup22" fmla="*/ 4287210 w 4745548"/>
              <a:gd name="connsiteY1dup0dup1dup2dup3dup4dup5dup6dup7dup8dup9dup10dup11dup12dup13dup14dup15dup16dup17dup18dup19dup20dup21dup22" fmla="*/ 1140246 h 5427896"/>
              <a:gd name="connsiteX2dup0dup1dup2dup3dup4dup5dup6dup7dup8dup9dup10dup11dup12dup13dup14dup15dup16dup17dup18dup19dup20dup21dup22" fmla="*/ 4745490 w 4745548"/>
              <a:gd name="connsiteY2dup0dup1dup2dup3dup4dup5dup6dup7dup8dup9dup10dup11dup12dup13dup14dup15dup16dup17dup18dup19dup20dup21dup22" fmla="*/ 5427597 h 5427896"/>
              <a:gd name="connsiteX3dup0dup1dup2dup3dup4dup5dup6dup7dup8dup9dup10dup11dup12dup13dup14dup15dup16dup17dup18dup19dup20dup21dup22" fmla="*/ 878882 w 4745548"/>
              <a:gd name="connsiteY3dup0dup1dup2dup3dup4dup5dup6dup7dup8dup9dup10dup11dup12dup13dup14dup15dup16dup17dup18dup19dup20dup21dup22" fmla="*/ 5427597 h 5427896"/>
              <a:gd name="connsiteX4dup0dup1dup2dup3dup4dup5dup6dup7dup8dup9dup10dup11dup12dup13dup14dup15dup16dup17dup18dup19dup20dup21dup22" fmla="*/ 0 w 4745548"/>
              <a:gd name="connsiteY4dup0dup1dup2dup3dup4dup5dup6dup7dup8dup9dup10dup11dup12dup13dup14dup15dup16dup17dup18dup19dup20dup21dup22" fmla="*/ 4548715 h 5427896"/>
              <a:gd name="connsiteX5dup0dup1dup2dup3dup4dup5dup6dup7dup8dup9dup10dup11dup12dup13dup14dup15dup16dup17dup18dup19dup20dup21dup22" fmla="*/ 13453 w 4745548"/>
              <a:gd name="connsiteY5dup0dup1dup2dup3dup4dup5dup6dup7dup8dup9dup10dup11dup12dup13dup14dup15dup16dup17dup18dup19dup20dup21dup22" fmla="*/ 0 h 5427896"/>
              <a:gd name="connsiteX0dup0dup1dup2dup3dup4dup5dup6dup7dup8dup9dup10dup11dup12dup13dup14dup15dup16dup17dup18dup19dup20dup21dup22dup23" fmla="*/ 13453 w 4390110"/>
              <a:gd name="connsiteY0dup0dup1dup2dup3dup4dup5dup6dup7dup8dup9dup10dup11dup12dup13dup14dup15dup16dup17dup18dup19dup20dup21dup22dup23" fmla="*/ 0 h 5427597"/>
              <a:gd name="connsiteX1dup0dup1dup2dup3dup4dup5dup6dup7dup8dup9dup10dup11dup12dup13dup14dup15dup16dup17dup18dup19dup20dup21dup22dup23" fmla="*/ 4287210 w 4390110"/>
              <a:gd name="connsiteY1dup0dup1dup2dup3dup4dup5dup6dup7dup8dup9dup10dup11dup12dup13dup14dup15dup16dup17dup18dup19dup20dup21dup22dup23" fmla="*/ 1140246 h 5427597"/>
              <a:gd name="connsiteX2dup0dup1dup2dup3dup4dup5dup6dup7dup8dup9dup10dup11dup12dup13dup14dup15dup16dup17dup18dup19dup20dup21dup22dup23" fmla="*/ 3157647 w 4390110"/>
              <a:gd name="connsiteY2dup0dup1dup2dup3dup4dup5dup6dup7dup8dup9dup10dup11dup12dup13dup14dup15dup16dup17dup18dup19dup20dup21dup22dup23" fmla="*/ 5417455 h 5427597"/>
              <a:gd name="connsiteX3dup0dup1dup2dup3dup4dup5dup6dup7dup8dup9dup10dup11dup12dup13dup14dup15dup16dup17dup18dup19dup20dup21dup22dup23" fmla="*/ 878882 w 4390110"/>
              <a:gd name="connsiteY3dup0dup1dup2dup3dup4dup5dup6dup7dup8dup9dup10dup11dup12dup13dup14dup15dup16dup17dup18dup19dup20dup21dup22dup23" fmla="*/ 5427597 h 5427597"/>
              <a:gd name="connsiteX4dup0dup1dup2dup3dup4dup5dup6dup7dup8dup9dup10dup11dup12dup13dup14dup15dup16dup17dup18dup19dup20dup21dup22dup23" fmla="*/ 0 w 4390110"/>
              <a:gd name="connsiteY4dup0dup1dup2dup3dup4dup5dup6dup7dup8dup9dup10dup11dup12dup13dup14dup15dup16dup17dup18dup19dup20dup21dup22dup23" fmla="*/ 4548715 h 5427597"/>
              <a:gd name="connsiteX5dup0dup1dup2dup3dup4dup5dup6dup7dup8dup9dup10dup11dup12dup13dup14dup15dup16dup17dup18dup19dup20dup21dup22dup23" fmla="*/ 13453 w 4390110"/>
              <a:gd name="connsiteY5dup0dup1dup2dup3dup4dup5dup6dup7dup8dup9dup10dup11dup12dup13dup14dup15dup16dup17dup18dup19dup20dup21dup22dup23" fmla="*/ 0 h 5427597"/>
              <a:gd name="connsiteX0dup0dup1dup2dup3dup4dup5dup6dup7dup8dup9dup10dup11dup12dup13dup14dup15dup16dup17dup18dup19dup20dup21dup22dup23dup24" fmla="*/ 13453 w 4287266"/>
              <a:gd name="connsiteY0dup0dup1dup2dup3dup4dup5dup6dup7dup8dup9dup10dup11dup12dup13dup14dup15dup16dup17dup18dup19dup20dup21dup22dup23dup24" fmla="*/ 0 h 5427597"/>
              <a:gd name="connsiteX1dup0dup1dup2dup3dup4dup5dup6dup7dup8dup9dup10dup11dup12dup13dup14dup15dup16dup17dup18dup19dup20dup21dup22dup23dup24" fmla="*/ 4287210 w 4287266"/>
              <a:gd name="connsiteY1dup0dup1dup2dup3dup4dup5dup6dup7dup8dup9dup10dup11dup12dup13dup14dup15dup16dup17dup18dup19dup20dup21dup22dup23dup24" fmla="*/ 1140246 h 5427597"/>
              <a:gd name="connsiteX2dup0dup1dup2dup3dup4dup5dup6dup7dup8dup9dup10dup11dup12dup13dup14dup15dup16dup17dup18dup19dup20dup21dup22dup23dup24" fmla="*/ 3157647 w 4287266"/>
              <a:gd name="connsiteY2dup0dup1dup2dup3dup4dup5dup6dup7dup8dup9dup10dup11dup12dup13dup14dup15dup16dup17dup18dup19dup20dup21dup22dup23dup24" fmla="*/ 5417455 h 5427597"/>
              <a:gd name="connsiteX3dup0dup1dup2dup3dup4dup5dup6dup7dup8dup9dup10dup11dup12dup13dup14dup15dup16dup17dup18dup19dup20dup21dup22dup23dup24" fmla="*/ 878882 w 4287266"/>
              <a:gd name="connsiteY3dup0dup1dup2dup3dup4dup5dup6dup7dup8dup9dup10dup11dup12dup13dup14dup15dup16dup17dup18dup19dup20dup21dup22dup23dup24" fmla="*/ 5427597 h 5427597"/>
              <a:gd name="connsiteX4dup0dup1dup2dup3dup4dup5dup6dup7dup8dup9dup10dup11dup12dup13dup14dup15dup16dup17dup18dup19dup20dup21dup22dup23dup24" fmla="*/ 0 w 4287266"/>
              <a:gd name="connsiteY4dup0dup1dup2dup3dup4dup5dup6dup7dup8dup9dup10dup11dup12dup13dup14dup15dup16dup17dup18dup19dup20dup21dup22dup23dup24" fmla="*/ 4548715 h 5427597"/>
              <a:gd name="connsiteX5dup0dup1dup2dup3dup4dup5dup6dup7dup8dup9dup10dup11dup12dup13dup14dup15dup16dup17dup18dup19dup20dup21dup22dup23dup24" fmla="*/ 13453 w 4287266"/>
              <a:gd name="connsiteY5dup0dup1dup2dup3dup4dup5dup6dup7dup8dup9dup10dup11dup12dup13dup14dup15dup16dup17dup18dup19dup20dup21dup22dup23dup24" fmla="*/ 0 h 5427597"/>
              <a:gd name="connsiteX0dup0dup1dup2dup3dup4dup5dup6dup7dup8dup9dup10dup11dup12dup13dup14dup15dup16dup17dup18dup19dup20dup21dup22dup23dup24dup25" fmla="*/ 13453 w 4287210"/>
              <a:gd name="connsiteY0dup0dup1dup2dup3dup4dup5dup6dup7dup8dup9dup10dup11dup12dup13dup14dup15dup16dup17dup18dup19dup20dup21dup22dup23dup24dup25" fmla="*/ 0 h 5427597"/>
              <a:gd name="connsiteX1dup0dup1dup2dup3dup4dup5dup6dup7dup8dup9dup10dup11dup12dup13dup14dup15dup16dup17dup18dup19dup20dup21dup22dup23dup24dup25" fmla="*/ 4287210 w 4287210"/>
              <a:gd name="connsiteY1dup0dup1dup2dup3dup4dup5dup6dup7dup8dup9dup10dup11dup12dup13dup14dup15dup16dup17dup18dup19dup20dup21dup22dup23dup24dup25" fmla="*/ 1140246 h 5427597"/>
              <a:gd name="connsiteX2dup0dup1dup2dup3dup4dup5dup6dup7dup8dup9dup10dup11dup12dup13dup14dup15dup16dup17dup18dup19dup20dup21dup22dup23dup24dup25" fmla="*/ 3157647 w 4287210"/>
              <a:gd name="connsiteY2dup0dup1dup2dup3dup4dup5dup6dup7dup8dup9dup10dup11dup12dup13dup14dup15dup16dup17dup18dup19dup20dup21dup22dup23dup24dup25" fmla="*/ 5417455 h 5427597"/>
              <a:gd name="connsiteX3dup0dup1dup2dup3dup4dup5dup6dup7dup8dup9dup10dup11dup12dup13dup14dup15dup16dup17dup18dup19dup20dup21dup22dup23dup24dup25" fmla="*/ 878882 w 4287210"/>
              <a:gd name="connsiteY3dup0dup1dup2dup3dup4dup5dup6dup7dup8dup9dup10dup11dup12dup13dup14dup15dup16dup17dup18dup19dup20dup21dup22dup23dup24dup25" fmla="*/ 5427597 h 5427597"/>
              <a:gd name="connsiteX4dup0dup1dup2dup3dup4dup5dup6dup7dup8dup9dup10dup11dup12dup13dup14dup15dup16dup17dup18dup19dup20dup21dup22dup23dup24dup25" fmla="*/ 0 w 4287210"/>
              <a:gd name="connsiteY4dup0dup1dup2dup3dup4dup5dup6dup7dup8dup9dup10dup11dup12dup13dup14dup15dup16dup17dup18dup19dup20dup21dup22dup23dup24dup25" fmla="*/ 4548715 h 5427597"/>
              <a:gd name="connsiteX5dup0dup1dup2dup3dup4dup5dup6dup7dup8dup9dup10dup11dup12dup13dup14dup15dup16dup17dup18dup19dup20dup21dup22dup23dup24dup25" fmla="*/ 13453 w 4287210"/>
              <a:gd name="connsiteY5dup0dup1dup2dup3dup4dup5dup6dup7dup8dup9dup10dup11dup12dup13dup14dup15dup16dup17dup18dup19dup20dup21dup22dup23dup24dup25" fmla="*/ 0 h 5427597"/>
              <a:gd name="connsiteX0dup0dup1dup2dup3dup4dup5dup6dup7dup8dup9dup10dup11dup12dup13dup14dup15dup16dup17dup18dup19dup20dup21dup22dup23dup24dup25dup26" fmla="*/ 13453 w 4306010"/>
              <a:gd name="connsiteY0dup0dup1dup2dup3dup4dup5dup6dup7dup8dup9dup10dup11dup12dup13dup14dup15dup16dup17dup18dup19dup20dup21dup22dup23dup24dup25dup26" fmla="*/ 0 h 5427597"/>
              <a:gd name="connsiteX1dup0dup1dup2dup3dup4dup5dup6dup7dup8dup9dup10dup11dup12dup13dup14dup15dup16dup17dup18dup19dup20dup21dup22dup23dup24dup25dup26" fmla="*/ 4306010 w 4306010"/>
              <a:gd name="connsiteY1dup0dup1dup2dup3dup4dup5dup6dup7dup8dup9dup10dup11dup12dup13dup14dup15dup16dup17dup18dup19dup20dup21dup22dup23dup24dup25dup26" fmla="*/ 1145253 h 5427597"/>
              <a:gd name="connsiteX2dup0dup1dup2dup3dup4dup5dup6dup7dup8dup9dup10dup11dup12dup13dup14dup15dup16dup17dup18dup19dup20dup21dup22dup23dup24dup25dup26" fmla="*/ 3157647 w 4306010"/>
              <a:gd name="connsiteY2dup0dup1dup2dup3dup4dup5dup6dup7dup8dup9dup10dup11dup12dup13dup14dup15dup16dup17dup18dup19dup20dup21dup22dup23dup24dup25dup26" fmla="*/ 5417455 h 5427597"/>
              <a:gd name="connsiteX3dup0dup1dup2dup3dup4dup5dup6dup7dup8dup9dup10dup11dup12dup13dup14dup15dup16dup17dup18dup19dup20dup21dup22dup23dup24dup25dup26" fmla="*/ 878882 w 4306010"/>
              <a:gd name="connsiteY3dup0dup1dup2dup3dup4dup5dup6dup7dup8dup9dup10dup11dup12dup13dup14dup15dup16dup17dup18dup19dup20dup21dup22dup23dup24dup25dup26" fmla="*/ 5427597 h 5427597"/>
              <a:gd name="connsiteX4dup0dup1dup2dup3dup4dup5dup6dup7dup8dup9dup10dup11dup12dup13dup14dup15dup16dup17dup18dup19dup20dup21dup22dup23dup24dup25dup26" fmla="*/ 0 w 4306010"/>
              <a:gd name="connsiteY4dup0dup1dup2dup3dup4dup5dup6dup7dup8dup9dup10dup11dup12dup13dup14dup15dup16dup17dup18dup19dup20dup21dup22dup23dup24dup25dup26" fmla="*/ 4548715 h 5427597"/>
              <a:gd name="connsiteX5dup0dup1dup2dup3dup4dup5dup6dup7dup8dup9dup10dup11dup12dup13dup14dup15dup16dup17dup18dup19dup20dup21dup22dup23dup24dup25dup26" fmla="*/ 13453 w 4306010"/>
              <a:gd name="connsiteY5dup0dup1dup2dup3dup4dup5dup6dup7dup8dup9dup10dup11dup12dup13dup14dup15dup16dup17dup18dup19dup20dup21dup22dup23dup24dup25dup26" fmla="*/ 0 h 5427597"/>
              <a:gd name="connsiteX0dup0dup1dup2dup3dup4dup5dup6dup7dup8dup9dup10dup11dup12dup13dup14dup15dup16dup17dup18dup19dup20dup21dup22dup23dup24dup25dup26dup27" fmla="*/ 4054 w 4408432"/>
              <a:gd name="connsiteY0dup0dup1dup2dup3dup4dup5dup6dup7dup8dup9dup10dup11dup12dup13dup14dup15dup16dup17dup18dup19dup20dup21dup22dup23dup24dup25dup26dup27" fmla="*/ 0 h 5430100"/>
              <a:gd name="connsiteX1dup0dup1dup2dup3dup4dup5dup6dup7dup8dup9dup10dup11dup12dup13dup14dup15dup16dup17dup18dup19dup20dup21dup22dup23dup24dup25dup26dup27" fmla="*/ 4306010 w 4408432"/>
              <a:gd name="connsiteY1dup0dup1dup2dup3dup4dup5dup6dup7dup8dup9dup10dup11dup12dup13dup14dup15dup16dup17dup18dup19dup20dup21dup22dup23dup24dup25dup26dup27" fmla="*/ 1147756 h 5430100"/>
              <a:gd name="connsiteX2dup0dup1dup2dup3dup4dup5dup6dup7dup8dup9dup10dup11dup12dup13dup14dup15dup16dup17dup18dup19dup20dup21dup22dup23dup24dup25dup26dup27" fmla="*/ 3157647 w 4408432"/>
              <a:gd name="connsiteY2dup0dup1dup2dup3dup4dup5dup6dup7dup8dup9dup10dup11dup12dup13dup14dup15dup16dup17dup18dup19dup20dup21dup22dup23dup24dup25dup26dup27" fmla="*/ 5419958 h 5430100"/>
              <a:gd name="connsiteX3dup0dup1dup2dup3dup4dup5dup6dup7dup8dup9dup10dup11dup12dup13dup14dup15dup16dup17dup18dup19dup20dup21dup22dup23dup24dup25dup26dup27" fmla="*/ 878882 w 4408432"/>
              <a:gd name="connsiteY3dup0dup1dup2dup3dup4dup5dup6dup7dup8dup9dup10dup11dup12dup13dup14dup15dup16dup17dup18dup19dup20dup21dup22dup23dup24dup25dup26dup27" fmla="*/ 5430100 h 5430100"/>
              <a:gd name="connsiteX4dup0dup1dup2dup3dup4dup5dup6dup7dup8dup9dup10dup11dup12dup13dup14dup15dup16dup17dup18dup19dup20dup21dup22dup23dup24dup25dup26dup27" fmla="*/ 0 w 4408432"/>
              <a:gd name="connsiteY4dup0dup1dup2dup3dup4dup5dup6dup7dup8dup9dup10dup11dup12dup13dup14dup15dup16dup17dup18dup19dup20dup21dup22dup23dup24dup25dup26dup27" fmla="*/ 4551218 h 5430100"/>
              <a:gd name="connsiteX5dup0dup1dup2dup3dup4dup5dup6dup7dup8dup9dup10dup11dup12dup13dup14dup15dup16dup17dup18dup19dup20dup21dup22dup23dup24dup25dup26dup27" fmla="*/ 4054 w 4408432"/>
              <a:gd name="connsiteY5dup0dup1dup2dup3dup4dup5dup6dup7dup8dup9dup10dup11dup12dup13dup14dup15dup16dup17dup18dup19dup20dup21dup22dup23dup24dup25dup26dup27" fmla="*/ 0 h 5430100"/>
              <a:gd name="connsiteX0dup0dup1dup2dup3dup4dup5dup6dup7dup8dup9dup10dup11dup12dup13dup14dup15dup16dup17dup18dup19dup20dup21dup22dup23dup24dup25dup26dup27dup28" fmla="*/ 4225 w 4408603"/>
              <a:gd name="connsiteY0dup0dup1dup2dup3dup4dup5dup6dup7dup8dup9dup10dup11dup12dup13dup14dup15dup16dup17dup18dup19dup20dup21dup22dup23dup24dup25dup26dup27dup28" fmla="*/ 56 h 5430156"/>
              <a:gd name="connsiteX1dup0dup1dup2dup3dup4dup5dup6dup7dup8dup9dup10dup11dup12dup13dup14dup15dup16dup17dup18dup19dup20dup21dup22dup23dup24dup25dup26dup27dup28" fmla="*/ 4306181 w 4408603"/>
              <a:gd name="connsiteY1dup0dup1dup2dup3dup4dup5dup6dup7dup8dup9dup10dup11dup12dup13dup14dup15dup16dup17dup18dup19dup20dup21dup22dup23dup24dup25dup26dup27dup28" fmla="*/ 1147812 h 5430156"/>
              <a:gd name="connsiteX2dup0dup1dup2dup3dup4dup5dup6dup7dup8dup9dup10dup11dup12dup13dup14dup15dup16dup17dup18dup19dup20dup21dup22dup23dup24dup25dup26dup27dup28" fmla="*/ 3157818 w 4408603"/>
              <a:gd name="connsiteY2dup0dup1dup2dup3dup4dup5dup6dup7dup8dup9dup10dup11dup12dup13dup14dup15dup16dup17dup18dup19dup20dup21dup22dup23dup24dup25dup26dup27dup28" fmla="*/ 5420014 h 5430156"/>
              <a:gd name="connsiteX3dup0dup1dup2dup3dup4dup5dup6dup7dup8dup9dup10dup11dup12dup13dup14dup15dup16dup17dup18dup19dup20dup21dup22dup23dup24dup25dup26dup27dup28" fmla="*/ 879053 w 4408603"/>
              <a:gd name="connsiteY3dup0dup1dup2dup3dup4dup5dup6dup7dup8dup9dup10dup11dup12dup13dup14dup15dup16dup17dup18dup19dup20dup21dup22dup23dup24dup25dup26dup27dup28" fmla="*/ 5430156 h 5430156"/>
              <a:gd name="connsiteX4dup0dup1dup2dup3dup4dup5dup6dup7dup8dup9dup10dup11dup12dup13dup14dup15dup16dup17dup18dup19dup20dup21dup22dup23dup24dup25dup26dup27dup28" fmla="*/ 171 w 4408603"/>
              <a:gd name="connsiteY4dup0dup1dup2dup3dup4dup5dup6dup7dup8dup9dup10dup11dup12dup13dup14dup15dup16dup17dup18dup19dup20dup21dup22dup23dup24dup25dup26dup27dup28" fmla="*/ 4551274 h 5430156"/>
              <a:gd name="connsiteX5dup0dup1dup2dup3dup4dup5dup6dup7dup8dup9dup10dup11dup12dup13dup14dup15dup16dup17dup18dup19dup20dup21dup22dup23dup24dup25dup26dup27dup28" fmla="*/ 4225 w 4408603"/>
              <a:gd name="connsiteY5dup0dup1dup2dup3dup4dup5dup6dup7dup8dup9dup10dup11dup12dup13dup14dup15dup16dup17dup18dup19dup20dup21dup22dup23dup24dup25dup26dup27dup28" fmla="*/ 56 h 5430156"/>
              <a:gd name="connsiteX0dup0dup1dup2dup3dup4dup5dup6dup7dup8dup9dup10dup11dup12dup13dup14dup15dup16dup17dup18dup19dup20dup21dup22dup23dup24dup25dup26dup27dup28dup29" fmla="*/ 4225 w 4306197"/>
              <a:gd name="connsiteY0dup0dup1dup2dup3dup4dup5dup6dup7dup8dup9dup10dup11dup12dup13dup14dup15dup16dup17dup18dup19dup20dup21dup22dup23dup24dup25dup26dup27dup28dup29" fmla="*/ 56 h 5430156"/>
              <a:gd name="connsiteX1dup0dup1dup2dup3dup4dup5dup6dup7dup8dup9dup10dup11dup12dup13dup14dup15dup16dup17dup18dup19dup20dup21dup22dup23dup24dup25dup26dup27dup28dup29" fmla="*/ 4306181 w 4306197"/>
              <a:gd name="connsiteY1dup0dup1dup2dup3dup4dup5dup6dup7dup8dup9dup10dup11dup12dup13dup14dup15dup16dup17dup18dup19dup20dup21dup22dup23dup24dup25dup26dup27dup28dup29" fmla="*/ 1147812 h 5430156"/>
              <a:gd name="connsiteX2dup0dup1dup2dup3dup4dup5dup6dup7dup8dup9dup10dup11dup12dup13dup14dup15dup16dup17dup18dup19dup20dup21dup22dup23dup24dup25dup26dup27dup28dup29" fmla="*/ 3157818 w 4306197"/>
              <a:gd name="connsiteY2dup0dup1dup2dup3dup4dup5dup6dup7dup8dup9dup10dup11dup12dup13dup14dup15dup16dup17dup18dup19dup20dup21dup22dup23dup24dup25dup26dup27dup28dup29" fmla="*/ 5420014 h 5430156"/>
              <a:gd name="connsiteX3dup0dup1dup2dup3dup4dup5dup6dup7dup8dup9dup10dup11dup12dup13dup14dup15dup16dup17dup18dup19dup20dup21dup22dup23dup24dup25dup26dup27dup28dup29" fmla="*/ 879053 w 4306197"/>
              <a:gd name="connsiteY3dup0dup1dup2dup3dup4dup5dup6dup7dup8dup9dup10dup11dup12dup13dup14dup15dup16dup17dup18dup19dup20dup21dup22dup23dup24dup25dup26dup27dup28dup29" fmla="*/ 5430156 h 5430156"/>
              <a:gd name="connsiteX4dup0dup1dup2dup3dup4dup5dup6dup7dup8dup9dup10dup11dup12dup13dup14dup15dup16dup17dup18dup19dup20dup21dup22dup23dup24dup25dup26dup27dup28dup29" fmla="*/ 171 w 4306197"/>
              <a:gd name="connsiteY4dup0dup1dup2dup3dup4dup5dup6dup7dup8dup9dup10dup11dup12dup13dup14dup15dup16dup17dup18dup19dup20dup21dup22dup23dup24dup25dup26dup27dup28dup29" fmla="*/ 4551274 h 5430156"/>
              <a:gd name="connsiteX5dup0dup1dup2dup3dup4dup5dup6dup7dup8dup9dup10dup11dup12dup13dup14dup15dup16dup17dup18dup19dup20dup21dup22dup23dup24dup25dup26dup27dup28dup29" fmla="*/ 4225 w 4306197"/>
              <a:gd name="connsiteY5dup0dup1dup2dup3dup4dup5dup6dup7dup8dup9dup10dup11dup12dup13dup14dup15dup16dup17dup18dup19dup20dup21dup22dup23dup24dup25dup26dup27dup28dup29" fmla="*/ 56 h 5430156"/>
              <a:gd name="connsiteX0dup0dup1dup2dup3dup4dup5dup6dup7dup8dup9dup10dup11dup12dup13dup14dup15dup16dup17dup18dup19dup20dup21dup22dup23dup24dup25dup26dup27dup28dup29dup30" fmla="*/ 4225 w 4306314"/>
              <a:gd name="connsiteY0dup0dup1dup2dup3dup4dup5dup6dup7dup8dup9dup10dup11dup12dup13dup14dup15dup16dup17dup18dup19dup20dup21dup22dup23dup24dup25dup26dup27dup28dup29dup30" fmla="*/ 56 h 5430156"/>
              <a:gd name="connsiteX1dup0dup1dup2dup3dup4dup5dup6dup7dup8dup9dup10dup11dup12dup13dup14dup15dup16dup17dup18dup19dup20dup21dup22dup23dup24dup25dup26dup27dup28dup29dup30" fmla="*/ 4306181 w 4306314"/>
              <a:gd name="connsiteY1dup0dup1dup2dup3dup4dup5dup6dup7dup8dup9dup10dup11dup12dup13dup14dup15dup16dup17dup18dup19dup20dup21dup22dup23dup24dup25dup26dup27dup28dup29dup30" fmla="*/ 1147812 h 5430156"/>
              <a:gd name="connsiteX2dup0dup1dup2dup3dup4dup5dup6dup7dup8dup9dup10dup11dup12dup13dup14dup15dup16dup17dup18dup19dup20dup21dup22dup23dup24dup25dup26dup27dup28dup29dup30" fmla="*/ 3157818 w 4306314"/>
              <a:gd name="connsiteY2dup0dup1dup2dup3dup4dup5dup6dup7dup8dup9dup10dup11dup12dup13dup14dup15dup16dup17dup18dup19dup20dup21dup22dup23dup24dup25dup26dup27dup28dup29dup30" fmla="*/ 5420014 h 5430156"/>
              <a:gd name="connsiteX3dup0dup1dup2dup3dup4dup5dup6dup7dup8dup9dup10dup11dup12dup13dup14dup15dup16dup17dup18dup19dup20dup21dup22dup23dup24dup25dup26dup27dup28dup29dup30" fmla="*/ 879053 w 4306314"/>
              <a:gd name="connsiteY3dup0dup1dup2dup3dup4dup5dup6dup7dup8dup9dup10dup11dup12dup13dup14dup15dup16dup17dup18dup19dup20dup21dup22dup23dup24dup25dup26dup27dup28dup29dup30" fmla="*/ 5430156 h 5430156"/>
              <a:gd name="connsiteX4dup0dup1dup2dup3dup4dup5dup6dup7dup8dup9dup10dup11dup12dup13dup14dup15dup16dup17dup18dup19dup20dup21dup22dup23dup24dup25dup26dup27dup28dup29dup30" fmla="*/ 171 w 4306314"/>
              <a:gd name="connsiteY4dup0dup1dup2dup3dup4dup5dup6dup7dup8dup9dup10dup11dup12dup13dup14dup15dup16dup17dup18dup19dup20dup21dup22dup23dup24dup25dup26dup27dup28dup29dup30" fmla="*/ 4551274 h 5430156"/>
              <a:gd name="connsiteX5dup0dup1dup2dup3dup4dup5dup6dup7dup8dup9dup10dup11dup12dup13dup14dup15dup16dup17dup18dup19dup20dup21dup22dup23dup24dup25dup26dup27dup28dup29dup30" fmla="*/ 4225 w 4306314"/>
              <a:gd name="connsiteY5dup0dup1dup2dup3dup4dup5dup6dup7dup8dup9dup10dup11dup12dup13dup14dup15dup16dup17dup18dup19dup20dup21dup22dup23dup24dup25dup26dup27dup28dup29dup30" fmla="*/ 56 h 5430156"/>
              <a:gd name="connsiteX0dup0dup1dup2dup3dup4dup5dup6dup7dup8dup9dup10dup11dup12dup13dup14dup15dup16dup17dup18dup19dup20dup21dup22dup23dup24dup25dup26dup27dup28dup29dup30dup31" fmla="*/ 4225 w 4306181"/>
              <a:gd name="connsiteY0dup0dup1dup2dup3dup4dup5dup6dup7dup8dup9dup10dup11dup12dup13dup14dup15dup16dup17dup18dup19dup20dup21dup22dup23dup24dup25dup26dup27dup28dup29dup30dup31" fmla="*/ 56 h 5430156"/>
              <a:gd name="connsiteX1dup0dup1dup2dup3dup4dup5dup6dup7dup8dup9dup10dup11dup12dup13dup14dup15dup16dup17dup18dup19dup20dup21dup22dup23dup24dup25dup26dup27dup28dup29dup30dup31" fmla="*/ 4306181 w 4306181"/>
              <a:gd name="connsiteY1dup0dup1dup2dup3dup4dup5dup6dup7dup8dup9dup10dup11dup12dup13dup14dup15dup16dup17dup18dup19dup20dup21dup22dup23dup24dup25dup26dup27dup28dup29dup30dup31" fmla="*/ 1147812 h 5430156"/>
              <a:gd name="connsiteX2dup0dup1dup2dup3dup4dup5dup6dup7dup8dup9dup10dup11dup12dup13dup14dup15dup16dup17dup18dup19dup20dup21dup22dup23dup24dup25dup26dup27dup28dup29dup30dup31" fmla="*/ 3157818 w 4306181"/>
              <a:gd name="connsiteY2dup0dup1dup2dup3dup4dup5dup6dup7dup8dup9dup10dup11dup12dup13dup14dup15dup16dup17dup18dup19dup20dup21dup22dup23dup24dup25dup26dup27dup28dup29dup30dup31" fmla="*/ 5420014 h 5430156"/>
              <a:gd name="connsiteX3dup0dup1dup2dup3dup4dup5dup6dup7dup8dup9dup10dup11dup12dup13dup14dup15dup16dup17dup18dup19dup20dup21dup22dup23dup24dup25dup26dup27dup28dup29dup30dup31" fmla="*/ 879053 w 4306181"/>
              <a:gd name="connsiteY3dup0dup1dup2dup3dup4dup5dup6dup7dup8dup9dup10dup11dup12dup13dup14dup15dup16dup17dup18dup19dup20dup21dup22dup23dup24dup25dup26dup27dup28dup29dup30dup31" fmla="*/ 5430156 h 5430156"/>
              <a:gd name="connsiteX4dup0dup1dup2dup3dup4dup5dup6dup7dup8dup9dup10dup11dup12dup13dup14dup15dup16dup17dup18dup19dup20dup21dup22dup23dup24dup25dup26dup27dup28dup29dup30dup31" fmla="*/ 171 w 4306181"/>
              <a:gd name="connsiteY4dup0dup1dup2dup3dup4dup5dup6dup7dup8dup9dup10dup11dup12dup13dup14dup15dup16dup17dup18dup19dup20dup21dup22dup23dup24dup25dup26dup27dup28dup29dup30dup31" fmla="*/ 4551274 h 5430156"/>
              <a:gd name="connsiteX5dup0dup1dup2dup3dup4dup5dup6dup7dup8dup9dup10dup11dup12dup13dup14dup15dup16dup17dup18dup19dup20dup21dup22dup23dup24dup25dup26dup27dup28dup29dup30dup31" fmla="*/ 4225 w 4306181"/>
              <a:gd name="connsiteY5dup0dup1dup2dup3dup4dup5dup6dup7dup8dup9dup10dup11dup12dup13dup14dup15dup16dup17dup18dup19dup20dup21dup22dup23dup24dup25dup26dup27dup28dup29dup30dup31" fmla="*/ 56 h 5430156"/>
              <a:gd name="connsiteX0dup0dup1dup2dup3dup4dup5dup6dup7dup8dup9dup10dup11dup12dup13dup14dup15dup16dup17dup18dup19dup20dup21dup22dup23dup24dup25dup26dup27dup28dup29dup30dup31dup32" fmla="*/ 4225 w 4391037"/>
              <a:gd name="connsiteY0dup0dup1dup2dup3dup4dup5dup6dup7dup8dup9dup10dup11dup12dup13dup14dup15dup16dup17dup18dup19dup20dup21dup22dup23dup24dup25dup26dup27dup28dup29dup30dup31dup32" fmla="*/ 56 h 5430156"/>
              <a:gd name="connsiteX1dup0dup1dup2dup3dup4dup5dup6dup7dup8dup9dup10dup11dup12dup13dup14dup15dup16dup17dup18dup19dup20dup21dup22dup23dup24dup25dup26dup27dup28dup29dup30dup31dup32" fmla="*/ 4306181 w 4391037"/>
              <a:gd name="connsiteY1dup0dup1dup2dup3dup4dup5dup6dup7dup8dup9dup10dup11dup12dup13dup14dup15dup16dup17dup18dup19dup20dup21dup22dup23dup24dup25dup26dup27dup28dup29dup30dup31dup32" fmla="*/ 1147812 h 5430156"/>
              <a:gd name="connsiteX2dup0dup1dup2dup3dup4dup5dup6dup7dup8dup9dup10dup11dup12dup13dup14dup15dup16dup17dup18dup19dup20dup21dup22dup23dup24dup25dup26dup27dup28dup29dup30dup31dup32" fmla="*/ 2969203 w 4391037"/>
              <a:gd name="connsiteY2dup0dup1dup2dup3dup4dup5dup6dup7dup8dup9dup10dup11dup12dup13dup14dup15dup16dup17dup18dup19dup20dup21dup22dup23dup24dup25dup26dup27dup28dup29dup30dup31dup32" fmla="*/ 5410049 h 5430156"/>
              <a:gd name="connsiteX3dup0dup1dup2dup3dup4dup5dup6dup7dup8dup9dup10dup11dup12dup13dup14dup15dup16dup17dup18dup19dup20dup21dup22dup23dup24dup25dup26dup27dup28dup29dup30dup31dup32" fmla="*/ 879053 w 4391037"/>
              <a:gd name="connsiteY3dup0dup1dup2dup3dup4dup5dup6dup7dup8dup9dup10dup11dup12dup13dup14dup15dup16dup17dup18dup19dup20dup21dup22dup23dup24dup25dup26dup27dup28dup29dup30dup31dup32" fmla="*/ 5430156 h 5430156"/>
              <a:gd name="connsiteX4dup0dup1dup2dup3dup4dup5dup6dup7dup8dup9dup10dup11dup12dup13dup14dup15dup16dup17dup18dup19dup20dup21dup22dup23dup24dup25dup26dup27dup28dup29dup30dup31dup32" fmla="*/ 171 w 4391037"/>
              <a:gd name="connsiteY4dup0dup1dup2dup3dup4dup5dup6dup7dup8dup9dup10dup11dup12dup13dup14dup15dup16dup17dup18dup19dup20dup21dup22dup23dup24dup25dup26dup27dup28dup29dup30dup31dup32" fmla="*/ 4551274 h 5430156"/>
              <a:gd name="connsiteX5dup0dup1dup2dup3dup4dup5dup6dup7dup8dup9dup10dup11dup12dup13dup14dup15dup16dup17dup18dup19dup20dup21dup22dup23dup24dup25dup26dup27dup28dup29dup30dup31dup32" fmla="*/ 4225 w 4391037"/>
              <a:gd name="connsiteY5dup0dup1dup2dup3dup4dup5dup6dup7dup8dup9dup10dup11dup12dup13dup14dup15dup16dup17dup18dup19dup20dup21dup22dup23dup24dup25dup26dup27dup28dup29dup30dup31dup32" fmla="*/ 56 h 5430156"/>
              <a:gd name="connsiteX0dup0dup1dup2dup3dup4dup5dup6dup7dup8dup9dup10dup11dup12dup13dup14dup15dup16dup17dup18dup19dup20dup21dup22dup23dup24dup25dup26dup27dup28dup29dup30dup31dup32dup33" fmla="*/ 4225 w 4390544"/>
              <a:gd name="connsiteY0dup0dup1dup2dup3dup4dup5dup6dup7dup8dup9dup10dup11dup12dup13dup14dup15dup16dup17dup18dup19dup20dup21dup22dup23dup24dup25dup26dup27dup28dup29dup30dup31dup32dup33" fmla="*/ 56 h 5430156"/>
              <a:gd name="connsiteX1dup0dup1dup2dup3dup4dup5dup6dup7dup8dup9dup10dup11dup12dup13dup14dup15dup16dup17dup18dup19dup20dup21dup22dup23dup24dup25dup26dup27dup28dup29dup30dup31dup32dup33" fmla="*/ 4306181 w 4390544"/>
              <a:gd name="connsiteY1dup0dup1dup2dup3dup4dup5dup6dup7dup8dup9dup10dup11dup12dup13dup14dup15dup16dup17dup18dup19dup20dup21dup22dup23dup24dup25dup26dup27dup28dup29dup30dup31dup32dup33" fmla="*/ 1147812 h 5430156"/>
              <a:gd name="connsiteX2dup0dup1dup2dup3dup4dup5dup6dup7dup8dup9dup10dup11dup12dup13dup14dup15dup16dup17dup18dup19dup20dup21dup22dup23dup24dup25dup26dup27dup28dup29dup30dup31dup32dup33" fmla="*/ 2969203 w 4390544"/>
              <a:gd name="connsiteY2dup0dup1dup2dup3dup4dup5dup6dup7dup8dup9dup10dup11dup12dup13dup14dup15dup16dup17dup18dup19dup20dup21dup22dup23dup24dup25dup26dup27dup28dup29dup30dup31dup32dup33" fmla="*/ 5410049 h 5430156"/>
              <a:gd name="connsiteX3dup0dup1dup2dup3dup4dup5dup6dup7dup8dup9dup10dup11dup12dup13dup14dup15dup16dup17dup18dup19dup20dup21dup22dup23dup24dup25dup26dup27dup28dup29dup30dup31dup32dup33" fmla="*/ 879053 w 4390544"/>
              <a:gd name="connsiteY3dup0dup1dup2dup3dup4dup5dup6dup7dup8dup9dup10dup11dup12dup13dup14dup15dup16dup17dup18dup19dup20dup21dup22dup23dup24dup25dup26dup27dup28dup29dup30dup31dup32dup33" fmla="*/ 5430156 h 5430156"/>
              <a:gd name="connsiteX4dup0dup1dup2dup3dup4dup5dup6dup7dup8dup9dup10dup11dup12dup13dup14dup15dup16dup17dup18dup19dup20dup21dup22dup23dup24dup25dup26dup27dup28dup29dup30dup31dup32dup33" fmla="*/ 171 w 4390544"/>
              <a:gd name="connsiteY4dup0dup1dup2dup3dup4dup5dup6dup7dup8dup9dup10dup11dup12dup13dup14dup15dup16dup17dup18dup19dup20dup21dup22dup23dup24dup25dup26dup27dup28dup29dup30dup31dup32dup33" fmla="*/ 4551274 h 5430156"/>
              <a:gd name="connsiteX5dup0dup1dup2dup3dup4dup5dup6dup7dup8dup9dup10dup11dup12dup13dup14dup15dup16dup17dup18dup19dup20dup21dup22dup23dup24dup25dup26dup27dup28dup29dup30dup31dup32dup33" fmla="*/ 4225 w 4390544"/>
              <a:gd name="connsiteY5dup0dup1dup2dup3dup4dup5dup6dup7dup8dup9dup10dup11dup12dup13dup14dup15dup16dup17dup18dup19dup20dup21dup22dup23dup24dup25dup26dup27dup28dup29dup30dup31dup32dup33" fmla="*/ 56 h 5430156"/>
              <a:gd name="connsiteX0dup0dup1dup2dup3dup4dup5dup6dup7dup8dup9dup10dup11dup12dup13dup14dup15dup16dup17dup18dup19dup20dup21dup22dup23dup24dup25dup26dup27dup28dup29dup30dup31dup32dup33dup34" fmla="*/ 4225 w 4391538"/>
              <a:gd name="connsiteY0dup0dup1dup2dup3dup4dup5dup6dup7dup8dup9dup10dup11dup12dup13dup14dup15dup16dup17dup18dup19dup20dup21dup22dup23dup24dup25dup26dup27dup28dup29dup30dup31dup32dup33dup34" fmla="*/ 56 h 5430156"/>
              <a:gd name="connsiteX1dup0dup1dup2dup3dup4dup5dup6dup7dup8dup9dup10dup11dup12dup13dup14dup15dup16dup17dup18dup19dup20dup21dup22dup23dup24dup25dup26dup27dup28dup29dup30dup31dup32dup33dup34" fmla="*/ 4306181 w 4391538"/>
              <a:gd name="connsiteY1dup0dup1dup2dup3dup4dup5dup6dup7dup8dup9dup10dup11dup12dup13dup14dup15dup16dup17dup18dup19dup20dup21dup22dup23dup24dup25dup26dup27dup28dup29dup30dup31dup32dup33dup34" fmla="*/ 1147812 h 5430156"/>
              <a:gd name="connsiteX2dup0dup1dup2dup3dup4dup5dup6dup7dup8dup9dup10dup11dup12dup13dup14dup15dup16dup17dup18dup19dup20dup21dup22dup23dup24dup25dup26dup27dup28dup29dup30dup31dup32dup33dup34" fmla="*/ 2980858 w 4391538"/>
              <a:gd name="connsiteY2dup0dup1dup2dup3dup4dup5dup6dup7dup8dup9dup10dup11dup12dup13dup14dup15dup16dup17dup18dup19dup20dup21dup22dup23dup24dup25dup26dup27dup28dup29dup30dup31dup32dup33dup34" fmla="*/ 5403296 h 5430156"/>
              <a:gd name="connsiteX3dup0dup1dup2dup3dup4dup5dup6dup7dup8dup9dup10dup11dup12dup13dup14dup15dup16dup17dup18dup19dup20dup21dup22dup23dup24dup25dup26dup27dup28dup29dup30dup31dup32dup33dup34" fmla="*/ 879053 w 4391538"/>
              <a:gd name="connsiteY3dup0dup1dup2dup3dup4dup5dup6dup7dup8dup9dup10dup11dup12dup13dup14dup15dup16dup17dup18dup19dup20dup21dup22dup23dup24dup25dup26dup27dup28dup29dup30dup31dup32dup33dup34" fmla="*/ 5430156 h 5430156"/>
              <a:gd name="connsiteX4dup0dup1dup2dup3dup4dup5dup6dup7dup8dup9dup10dup11dup12dup13dup14dup15dup16dup17dup18dup19dup20dup21dup22dup23dup24dup25dup26dup27dup28dup29dup30dup31dup32dup33dup34" fmla="*/ 171 w 4391538"/>
              <a:gd name="connsiteY4dup0dup1dup2dup3dup4dup5dup6dup7dup8dup9dup10dup11dup12dup13dup14dup15dup16dup17dup18dup19dup20dup21dup22dup23dup24dup25dup26dup27dup28dup29dup30dup31dup32dup33dup34" fmla="*/ 4551274 h 5430156"/>
              <a:gd name="connsiteX5dup0dup1dup2dup3dup4dup5dup6dup7dup8dup9dup10dup11dup12dup13dup14dup15dup16dup17dup18dup19dup20dup21dup22dup23dup24dup25dup26dup27dup28dup29dup30dup31dup32dup33dup34" fmla="*/ 4225 w 4391538"/>
              <a:gd name="connsiteY5dup0dup1dup2dup3dup4dup5dup6dup7dup8dup9dup10dup11dup12dup13dup14dup15dup16dup17dup18dup19dup20dup21dup22dup23dup24dup25dup26dup27dup28dup29dup30dup31dup32dup33dup34" fmla="*/ 56 h 5430156"/>
              <a:gd name="connsiteX0dup0dup1dup2dup3dup4dup5dup6dup7dup8dup9dup10dup11dup12dup13dup14dup15dup16dup17dup18dup19dup20dup21dup22dup23dup24dup25dup26dup27dup28dup29dup30dup31dup32dup33dup34dup35" fmla="*/ 4225 w 4306191"/>
              <a:gd name="connsiteY0dup0dup1dup2dup3dup4dup5dup6dup7dup8dup9dup10dup11dup12dup13dup14dup15dup16dup17dup18dup19dup20dup21dup22dup23dup24dup25dup26dup27dup28dup29dup30dup31dup32dup33dup34dup35" fmla="*/ 56 h 5430156"/>
              <a:gd name="connsiteX1dup0dup1dup2dup3dup4dup5dup6dup7dup8dup9dup10dup11dup12dup13dup14dup15dup16dup17dup18dup19dup20dup21dup22dup23dup24dup25dup26dup27dup28dup29dup30dup31dup32dup33dup34dup35" fmla="*/ 4306181 w 4306191"/>
              <a:gd name="connsiteY1dup0dup1dup2dup3dup4dup5dup6dup7dup8dup9dup10dup11dup12dup13dup14dup15dup16dup17dup18dup19dup20dup21dup22dup23dup24dup25dup26dup27dup28dup29dup30dup31dup32dup33dup34dup35" fmla="*/ 1147812 h 5430156"/>
              <a:gd name="connsiteX2dup0dup1dup2dup3dup4dup5dup6dup7dup8dup9dup10dup11dup12dup13dup14dup15dup16dup17dup18dup19dup20dup21dup22dup23dup24dup25dup26dup27dup28dup29dup30dup31dup32dup33dup34dup35" fmla="*/ 2980858 w 4306191"/>
              <a:gd name="connsiteY2dup0dup1dup2dup3dup4dup5dup6dup7dup8dup9dup10dup11dup12dup13dup14dup15dup16dup17dup18dup19dup20dup21dup22dup23dup24dup25dup26dup27dup28dup29dup30dup31dup32dup33dup34dup35" fmla="*/ 5403296 h 5430156"/>
              <a:gd name="connsiteX3dup0dup1dup2dup3dup4dup5dup6dup7dup8dup9dup10dup11dup12dup13dup14dup15dup16dup17dup18dup19dup20dup21dup22dup23dup24dup25dup26dup27dup28dup29dup30dup31dup32dup33dup34dup35" fmla="*/ 879053 w 4306191"/>
              <a:gd name="connsiteY3dup0dup1dup2dup3dup4dup5dup6dup7dup8dup9dup10dup11dup12dup13dup14dup15dup16dup17dup18dup19dup20dup21dup22dup23dup24dup25dup26dup27dup28dup29dup30dup31dup32dup33dup34dup35" fmla="*/ 5430156 h 5430156"/>
              <a:gd name="connsiteX4dup0dup1dup2dup3dup4dup5dup6dup7dup8dup9dup10dup11dup12dup13dup14dup15dup16dup17dup18dup19dup20dup21dup22dup23dup24dup25dup26dup27dup28dup29dup30dup31dup32dup33dup34dup35" fmla="*/ 171 w 4306191"/>
              <a:gd name="connsiteY4dup0dup1dup2dup3dup4dup5dup6dup7dup8dup9dup10dup11dup12dup13dup14dup15dup16dup17dup18dup19dup20dup21dup22dup23dup24dup25dup26dup27dup28dup29dup30dup31dup32dup33dup34dup35" fmla="*/ 4551274 h 5430156"/>
              <a:gd name="connsiteX5dup0dup1dup2dup3dup4dup5dup6dup7dup8dup9dup10dup11dup12dup13dup14dup15dup16dup17dup18dup19dup20dup21dup22dup23dup24dup25dup26dup27dup28dup29dup30dup31dup32dup33dup34dup35" fmla="*/ 4225 w 4306191"/>
              <a:gd name="connsiteY5dup0dup1dup2dup3dup4dup5dup6dup7dup8dup9dup10dup11dup12dup13dup14dup15dup16dup17dup18dup19dup20dup21dup22dup23dup24dup25dup26dup27dup28dup29dup30dup31dup32dup33dup34dup35" fmla="*/ 56 h 5430156"/>
              <a:gd name="connsiteX0dup0dup1dup2dup3dup4dup5dup6dup7dup8dup9dup10dup11dup12dup13dup14dup15dup16dup17dup18dup19dup20dup21dup22dup23dup24dup25dup26dup27dup28dup29dup30dup31dup32dup33dup34dup35dup36" fmla="*/ 4225 w 4306181"/>
              <a:gd name="connsiteY0dup0dup1dup2dup3dup4dup5dup6dup7dup8dup9dup10dup11dup12dup13dup14dup15dup16dup17dup18dup19dup20dup21dup22dup23dup24dup25dup26dup27dup28dup29dup30dup31dup32dup33dup34dup35dup36" fmla="*/ 56 h 5430156"/>
              <a:gd name="connsiteX1dup0dup1dup2dup3dup4dup5dup6dup7dup8dup9dup10dup11dup12dup13dup14dup15dup16dup17dup18dup19dup20dup21dup22dup23dup24dup25dup26dup27dup28dup29dup30dup31dup32dup33dup34dup35dup36" fmla="*/ 4306181 w 4306181"/>
              <a:gd name="connsiteY1dup0dup1dup2dup3dup4dup5dup6dup7dup8dup9dup10dup11dup12dup13dup14dup15dup16dup17dup18dup19dup20dup21dup22dup23dup24dup25dup26dup27dup28dup29dup30dup31dup32dup33dup34dup35dup36" fmla="*/ 1147812 h 5430156"/>
              <a:gd name="connsiteX2dup0dup1dup2dup3dup4dup5dup6dup7dup8dup9dup10dup11dup12dup13dup14dup15dup16dup17dup18dup19dup20dup21dup22dup23dup24dup25dup26dup27dup28dup29dup30dup31dup32dup33dup34dup35dup36" fmla="*/ 2980858 w 4306181"/>
              <a:gd name="connsiteY2dup0dup1dup2dup3dup4dup5dup6dup7dup8dup9dup10dup11dup12dup13dup14dup15dup16dup17dup18dup19dup20dup21dup22dup23dup24dup25dup26dup27dup28dup29dup30dup31dup32dup33dup34dup35dup36" fmla="*/ 5403296 h 5430156"/>
              <a:gd name="connsiteX3dup0dup1dup2dup3dup4dup5dup6dup7dup8dup9dup10dup11dup12dup13dup14dup15dup16dup17dup18dup19dup20dup21dup22dup23dup24dup25dup26dup27dup28dup29dup30dup31dup32dup33dup34dup35dup36" fmla="*/ 879053 w 4306181"/>
              <a:gd name="connsiteY3dup0dup1dup2dup3dup4dup5dup6dup7dup8dup9dup10dup11dup12dup13dup14dup15dup16dup17dup18dup19dup20dup21dup22dup23dup24dup25dup26dup27dup28dup29dup30dup31dup32dup33dup34dup35dup36" fmla="*/ 5430156 h 5430156"/>
              <a:gd name="connsiteX4dup0dup1dup2dup3dup4dup5dup6dup7dup8dup9dup10dup11dup12dup13dup14dup15dup16dup17dup18dup19dup20dup21dup22dup23dup24dup25dup26dup27dup28dup29dup30dup31dup32dup33dup34dup35dup36" fmla="*/ 171 w 4306181"/>
              <a:gd name="connsiteY4dup0dup1dup2dup3dup4dup5dup6dup7dup8dup9dup10dup11dup12dup13dup14dup15dup16dup17dup18dup19dup20dup21dup22dup23dup24dup25dup26dup27dup28dup29dup30dup31dup32dup33dup34dup35dup36" fmla="*/ 4551274 h 5430156"/>
              <a:gd name="connsiteX5dup0dup1dup2dup3dup4dup5dup6dup7dup8dup9dup10dup11dup12dup13dup14dup15dup16dup17dup18dup19dup20dup21dup22dup23dup24dup25dup26dup27dup28dup29dup30dup31dup32dup33dup34dup35dup36" fmla="*/ 4225 w 4306181"/>
              <a:gd name="connsiteY5dup0dup1dup2dup3dup4dup5dup6dup7dup8dup9dup10dup11dup12dup13dup14dup15dup16dup17dup18dup19dup20dup21dup22dup23dup24dup25dup26dup27dup28dup29dup30dup31dup32dup33dup34dup35dup36" fmla="*/ 56 h 5430156"/>
              <a:gd name="connsiteX0dup0dup1dup2dup3dup4dup5dup6dup7dup8dup9dup10dup11dup12dup13dup14dup15dup16dup17dup18dup19dup20dup21dup22dup23dup24dup25dup26dup27dup28dup29dup30dup31dup32dup33dup34dup35dup36dup37" fmla="*/ 4225 w 4127925"/>
              <a:gd name="connsiteY0dup0dup1dup2dup3dup4dup5dup6dup7dup8dup9dup10dup11dup12dup13dup14dup15dup16dup17dup18dup19dup20dup21dup22dup23dup24dup25dup26dup27dup28dup29dup30dup31dup32dup33dup34dup35dup36dup37" fmla="*/ 56 h 5430156"/>
              <a:gd name="connsiteX1dup0dup1dup2dup3dup4dup5dup6dup7dup8dup9dup10dup11dup12dup13dup14dup15dup16dup17dup18dup19dup20dup21dup22dup23dup24dup25dup26dup27dup28dup29dup30dup31dup32dup33dup34dup35dup36dup37" fmla="*/ 4127925 w 4127925"/>
              <a:gd name="connsiteY1dup0dup1dup2dup3dup4dup5dup6dup7dup8dup9dup10dup11dup12dup13dup14dup15dup16dup17dup18dup19dup20dup21dup22dup23dup24dup25dup26dup27dup28dup29dup30dup31dup32dup33dup34dup35dup36dup37" fmla="*/ 1095409 h 5430156"/>
              <a:gd name="connsiteX2dup0dup1dup2dup3dup4dup5dup6dup7dup8dup9dup10dup11dup12dup13dup14dup15dup16dup17dup18dup19dup20dup21dup22dup23dup24dup25dup26dup27dup28dup29dup30dup31dup32dup33dup34dup35dup36dup37" fmla="*/ 2980858 w 4127925"/>
              <a:gd name="connsiteY2dup0dup1dup2dup3dup4dup5dup6dup7dup8dup9dup10dup11dup12dup13dup14dup15dup16dup17dup18dup19dup20dup21dup22dup23dup24dup25dup26dup27dup28dup29dup30dup31dup32dup33dup34dup35dup36dup37" fmla="*/ 5403296 h 5430156"/>
              <a:gd name="connsiteX3dup0dup1dup2dup3dup4dup5dup6dup7dup8dup9dup10dup11dup12dup13dup14dup15dup16dup17dup18dup19dup20dup21dup22dup23dup24dup25dup26dup27dup28dup29dup30dup31dup32dup33dup34dup35dup36dup37" fmla="*/ 879053 w 4127925"/>
              <a:gd name="connsiteY3dup0dup1dup2dup3dup4dup5dup6dup7dup8dup9dup10dup11dup12dup13dup14dup15dup16dup17dup18dup19dup20dup21dup22dup23dup24dup25dup26dup27dup28dup29dup30dup31dup32dup33dup34dup35dup36dup37" fmla="*/ 5430156 h 5430156"/>
              <a:gd name="connsiteX4dup0dup1dup2dup3dup4dup5dup6dup7dup8dup9dup10dup11dup12dup13dup14dup15dup16dup17dup18dup19dup20dup21dup22dup23dup24dup25dup26dup27dup28dup29dup30dup31dup32dup33dup34dup35dup36dup37" fmla="*/ 171 w 4127925"/>
              <a:gd name="connsiteY4dup0dup1dup2dup3dup4dup5dup6dup7dup8dup9dup10dup11dup12dup13dup14dup15dup16dup17dup18dup19dup20dup21dup22dup23dup24dup25dup26dup27dup28dup29dup30dup31dup32dup33dup34dup35dup36dup37" fmla="*/ 4551274 h 5430156"/>
              <a:gd name="connsiteX5dup0dup1dup2dup3dup4dup5dup6dup7dup8dup9dup10dup11dup12dup13dup14dup15dup16dup17dup18dup19dup20dup21dup22dup23dup24dup25dup26dup27dup28dup29dup30dup31dup32dup33dup34dup35dup36dup37" fmla="*/ 4225 w 4127925"/>
              <a:gd name="connsiteY5dup0dup1dup2dup3dup4dup5dup6dup7dup8dup9dup10dup11dup12dup13dup14dup15dup16dup17dup18dup19dup20dup21dup22dup23dup24dup25dup26dup27dup28dup29dup30dup31dup32dup33dup34dup35dup36dup37" fmla="*/ 56 h 5430156"/>
              <a:gd name="connsiteX0dup0dup1dup2dup3dup4dup5dup6dup7dup8dup9dup10dup11dup12dup13dup14dup15dup16dup17dup18dup19dup20dup21dup22dup23dup24dup25dup26dup27dup28dup29dup30dup31dup32dup33dup34dup35dup36dup37dup38" fmla="*/ 4225 w 3976982"/>
              <a:gd name="connsiteY0dup0dup1dup2dup3dup4dup5dup6dup7dup8dup9dup10dup11dup12dup13dup14dup15dup16dup17dup18dup19dup20dup21dup22dup23dup24dup25dup26dup27dup28dup29dup30dup31dup32dup33dup34dup35dup36dup37dup38" fmla="*/ 56 h 5430156"/>
              <a:gd name="connsiteX1dup0dup1dup2dup3dup4dup5dup6dup7dup8dup9dup10dup11dup12dup13dup14dup15dup16dup17dup18dup19dup20dup21dup22dup23dup24dup25dup26dup27dup28dup29dup30dup31dup32dup33dup34dup35dup36dup37dup38" fmla="*/ 3976982 w 3976982"/>
              <a:gd name="connsiteY1dup0dup1dup2dup3dup4dup5dup6dup7dup8dup9dup10dup11dup12dup13dup14dup15dup16dup17dup18dup19dup20dup21dup22dup23dup24dup25dup26dup27dup28dup29dup30dup31dup32dup33dup34dup35dup36dup37dup38" fmla="*/ 1069996 h 5430156"/>
              <a:gd name="connsiteX2dup0dup1dup2dup3dup4dup5dup6dup7dup8dup9dup10dup11dup12dup13dup14dup15dup16dup17dup18dup19dup20dup21dup22dup23dup24dup25dup26dup27dup28dup29dup30dup31dup32dup33dup34dup35dup36dup37dup38" fmla="*/ 2980858 w 3976982"/>
              <a:gd name="connsiteY2dup0dup1dup2dup3dup4dup5dup6dup7dup8dup9dup10dup11dup12dup13dup14dup15dup16dup17dup18dup19dup20dup21dup22dup23dup24dup25dup26dup27dup28dup29dup30dup31dup32dup33dup34dup35dup36dup37dup38" fmla="*/ 5403296 h 5430156"/>
              <a:gd name="connsiteX3dup0dup1dup2dup3dup4dup5dup6dup7dup8dup9dup10dup11dup12dup13dup14dup15dup16dup17dup18dup19dup20dup21dup22dup23dup24dup25dup26dup27dup28dup29dup30dup31dup32dup33dup34dup35dup36dup37dup38" fmla="*/ 879053 w 3976982"/>
              <a:gd name="connsiteY3dup0dup1dup2dup3dup4dup5dup6dup7dup8dup9dup10dup11dup12dup13dup14dup15dup16dup17dup18dup19dup20dup21dup22dup23dup24dup25dup26dup27dup28dup29dup30dup31dup32dup33dup34dup35dup36dup37dup38" fmla="*/ 5430156 h 5430156"/>
              <a:gd name="connsiteX4dup0dup1dup2dup3dup4dup5dup6dup7dup8dup9dup10dup11dup12dup13dup14dup15dup16dup17dup18dup19dup20dup21dup22dup23dup24dup25dup26dup27dup28dup29dup30dup31dup32dup33dup34dup35dup36dup37dup38" fmla="*/ 171 w 3976982"/>
              <a:gd name="connsiteY4dup0dup1dup2dup3dup4dup5dup6dup7dup8dup9dup10dup11dup12dup13dup14dup15dup16dup17dup18dup19dup20dup21dup22dup23dup24dup25dup26dup27dup28dup29dup30dup31dup32dup33dup34dup35dup36dup37dup38" fmla="*/ 4551274 h 5430156"/>
              <a:gd name="connsiteX5dup0dup1dup2dup3dup4dup5dup6dup7dup8dup9dup10dup11dup12dup13dup14dup15dup16dup17dup18dup19dup20dup21dup22dup23dup24dup25dup26dup27dup28dup29dup30dup31dup32dup33dup34dup35dup36dup37dup38" fmla="*/ 4225 w 3976982"/>
              <a:gd name="connsiteY5dup0dup1dup2dup3dup4dup5dup6dup7dup8dup9dup10dup11dup12dup13dup14dup15dup16dup17dup18dup19dup20dup21dup22dup23dup24dup25dup26dup27dup28dup29dup30dup31dup32dup33dup34dup35dup36dup37dup38" fmla="*/ 56 h 5430156"/>
              <a:gd name="connsiteX0dup0dup1dup2dup3dup4dup5dup6dup7dup8dup9dup10dup11dup12dup13dup14dup15dup16dup17dup18dup19dup20dup21dup22dup23dup24dup25dup26dup27dup28dup29dup30dup31dup32dup33dup34dup35dup36dup37dup38dup39" fmla="*/ 4225 w 4132528"/>
              <a:gd name="connsiteY0dup0dup1dup2dup3dup4dup5dup6dup7dup8dup9dup10dup11dup12dup13dup14dup15dup16dup17dup18dup19dup20dup21dup22dup23dup24dup25dup26dup27dup28dup29dup30dup31dup32dup33dup34dup35dup36dup37dup38dup39" fmla="*/ 56 h 5430156"/>
              <a:gd name="connsiteX1dup0dup1dup2dup3dup4dup5dup6dup7dup8dup9dup10dup11dup12dup13dup14dup15dup16dup17dup18dup19dup20dup21dup22dup23dup24dup25dup26dup27dup28dup29dup30dup31dup32dup33dup34dup35dup36dup37dup38dup39" fmla="*/ 4132528 w 4132528"/>
              <a:gd name="connsiteY1dup0dup1dup2dup3dup4dup5dup6dup7dup8dup9dup10dup11dup12dup13dup14dup15dup16dup17dup18dup19dup20dup21dup22dup23dup24dup25dup26dup27dup28dup29dup30dup31dup32dup33dup34dup35dup36dup37dup38dup39" fmla="*/ 1096637 h 5430156"/>
              <a:gd name="connsiteX2dup0dup1dup2dup3dup4dup5dup6dup7dup8dup9dup10dup11dup12dup13dup14dup15dup16dup17dup18dup19dup20dup21dup22dup23dup24dup25dup26dup27dup28dup29dup30dup31dup32dup33dup34dup35dup36dup37dup38dup39" fmla="*/ 2980858 w 4132528"/>
              <a:gd name="connsiteY2dup0dup1dup2dup3dup4dup5dup6dup7dup8dup9dup10dup11dup12dup13dup14dup15dup16dup17dup18dup19dup20dup21dup22dup23dup24dup25dup26dup27dup28dup29dup30dup31dup32dup33dup34dup35dup36dup37dup38dup39" fmla="*/ 5403296 h 5430156"/>
              <a:gd name="connsiteX3dup0dup1dup2dup3dup4dup5dup6dup7dup8dup9dup10dup11dup12dup13dup14dup15dup16dup17dup18dup19dup20dup21dup22dup23dup24dup25dup26dup27dup28dup29dup30dup31dup32dup33dup34dup35dup36dup37dup38dup39" fmla="*/ 879053 w 4132528"/>
              <a:gd name="connsiteY3dup0dup1dup2dup3dup4dup5dup6dup7dup8dup9dup10dup11dup12dup13dup14dup15dup16dup17dup18dup19dup20dup21dup22dup23dup24dup25dup26dup27dup28dup29dup30dup31dup32dup33dup34dup35dup36dup37dup38dup39" fmla="*/ 5430156 h 5430156"/>
              <a:gd name="connsiteX4dup0dup1dup2dup3dup4dup5dup6dup7dup8dup9dup10dup11dup12dup13dup14dup15dup16dup17dup18dup19dup20dup21dup22dup23dup24dup25dup26dup27dup28dup29dup30dup31dup32dup33dup34dup35dup36dup37dup38dup39" fmla="*/ 171 w 4132528"/>
              <a:gd name="connsiteY4dup0dup1dup2dup3dup4dup5dup6dup7dup8dup9dup10dup11dup12dup13dup14dup15dup16dup17dup18dup19dup20dup21dup22dup23dup24dup25dup26dup27dup28dup29dup30dup31dup32dup33dup34dup35dup36dup37dup38dup39" fmla="*/ 4551274 h 5430156"/>
              <a:gd name="connsiteX5dup0dup1dup2dup3dup4dup5dup6dup7dup8dup9dup10dup11dup12dup13dup14dup15dup16dup17dup18dup19dup20dup21dup22dup23dup24dup25dup26dup27dup28dup29dup30dup31dup32dup33dup34dup35dup36dup37dup38dup39" fmla="*/ 4225 w 4132528"/>
              <a:gd name="connsiteY5dup0dup1dup2dup3dup4dup5dup6dup7dup8dup9dup10dup11dup12dup13dup14dup15dup16dup17dup18dup19dup20dup21dup22dup23dup24dup25dup26dup27dup28dup29dup30dup31dup32dup33dup34dup35dup36dup37dup38dup39" fmla="*/ 56 h 5430156"/>
              <a:gd name="connsiteX0dup0dup1dup2dup3dup4dup5dup6dup7dup8dup9dup10dup11dup12dup13dup14dup15dup16dup17dup18dup19dup20dup21dup22dup23dup24dup25dup26dup27dup28dup29dup30dup31dup32dup33dup34dup35dup36dup37dup38dup39dup40" fmla="*/ 4225 w 4132528"/>
              <a:gd name="connsiteY0dup0dup1dup2dup3dup4dup5dup6dup7dup8dup9dup10dup11dup12dup13dup14dup15dup16dup17dup18dup19dup20dup21dup22dup23dup24dup25dup26dup27dup28dup29dup30dup31dup32dup33dup34dup35dup36dup37dup38dup39dup40" fmla="*/ 56 h 5430156"/>
              <a:gd name="connsiteX1dup0dup1dup2dup3dup4dup5dup6dup7dup8dup9dup10dup11dup12dup13dup14dup15dup16dup17dup18dup19dup20dup21dup22dup23dup24dup25dup26dup27dup28dup29dup30dup31dup32dup33dup34dup35dup36dup37dup38dup39dup40" fmla="*/ 4132528 w 4132528"/>
              <a:gd name="connsiteY1dup0dup1dup2dup3dup4dup5dup6dup7dup8dup9dup10dup11dup12dup13dup14dup15dup16dup17dup18dup19dup20dup21dup22dup23dup24dup25dup26dup27dup28dup29dup30dup31dup32dup33dup34dup35dup36dup37dup38dup39dup40" fmla="*/ 1096637 h 5430156"/>
              <a:gd name="connsiteX2dup0dup1dup2dup3dup4dup5dup6dup7dup8dup9dup10dup11dup12dup13dup14dup15dup16dup17dup18dup19dup20dup21dup22dup23dup24dup25dup26dup27dup28dup29dup30dup31dup32dup33dup34dup35dup36dup37dup38dup39dup40" fmla="*/ 2980858 w 4132528"/>
              <a:gd name="connsiteY2dup0dup1dup2dup3dup4dup5dup6dup7dup8dup9dup10dup11dup12dup13dup14dup15dup16dup17dup18dup19dup20dup21dup22dup23dup24dup25dup26dup27dup28dup29dup30dup31dup32dup33dup34dup35dup36dup37dup38dup39dup40" fmla="*/ 5403296 h 5430156"/>
              <a:gd name="connsiteX3dup0dup1dup2dup3dup4dup5dup6dup7dup8dup9dup10dup11dup12dup13dup14dup15dup16dup17dup18dup19dup20dup21dup22dup23dup24dup25dup26dup27dup28dup29dup30dup31dup32dup33dup34dup35dup36dup37dup38dup39dup40" fmla="*/ 879053 w 4132528"/>
              <a:gd name="connsiteY3dup0dup1dup2dup3dup4dup5dup6dup7dup8dup9dup10dup11dup12dup13dup14dup15dup16dup17dup18dup19dup20dup21dup22dup23dup24dup25dup26dup27dup28dup29dup30dup31dup32dup33dup34dup35dup36dup37dup38dup39dup40" fmla="*/ 5430156 h 5430156"/>
              <a:gd name="connsiteX4dup0dup1dup2dup3dup4dup5dup6dup7dup8dup9dup10dup11dup12dup13dup14dup15dup16dup17dup18dup19dup20dup21dup22dup23dup24dup25dup26dup27dup28dup29dup30dup31dup32dup33dup34dup35dup36dup37dup38dup39dup40" fmla="*/ 171 w 4132528"/>
              <a:gd name="connsiteY4dup0dup1dup2dup3dup4dup5dup6dup7dup8dup9dup10dup11dup12dup13dup14dup15dup16dup17dup18dup19dup20dup21dup22dup23dup24dup25dup26dup27dup28dup29dup30dup31dup32dup33dup34dup35dup36dup37dup38dup39dup40" fmla="*/ 4551274 h 5430156"/>
              <a:gd name="connsiteX5dup0dup1dup2dup3dup4dup5dup6dup7dup8dup9dup10dup11dup12dup13dup14dup15dup16dup17dup18dup19dup20dup21dup22dup23dup24dup25dup26dup27dup28dup29dup30dup31dup32dup33dup34dup35dup36dup37dup38dup39dup40" fmla="*/ 4225 w 4132528"/>
              <a:gd name="connsiteY5dup0dup1dup2dup3dup4dup5dup6dup7dup8dup9dup10dup11dup12dup13dup14dup15dup16dup17dup18dup19dup20dup21dup22dup23dup24dup25dup26dup27dup28dup29dup30dup31dup32dup33dup34dup35dup36dup37dup38dup39dup40" fmla="*/ 56 h 5430156"/>
              <a:gd name="connsiteX0dup0dup1dup2dup3dup4dup5dup6dup7dup8dup9dup10dup11dup12dup13dup14dup15dup16dup17dup18dup19dup20dup21dup22dup23dup24dup25dup26dup27dup28dup29dup30dup31dup32dup33dup34dup35dup36dup37dup38dup39dup40dup41" fmla="*/ 3903 w 4226287"/>
              <a:gd name="connsiteY0dup0dup1dup2dup3dup4dup5dup6dup7dup8dup9dup10dup11dup12dup13dup14dup15dup16dup17dup18dup19dup20dup21dup22dup23dup24dup25dup26dup27dup28dup29dup30dup31dup32dup33dup34dup35dup36dup37dup38dup39dup40dup41" fmla="*/ 253 h 5425751"/>
              <a:gd name="connsiteX1dup0dup1dup2dup3dup4dup5dup6dup7dup8dup9dup10dup11dup12dup13dup14dup15dup16dup17dup18dup19dup20dup21dup22dup23dup24dup25dup26dup27dup28dup29dup30dup31dup32dup33dup34dup35dup36dup37dup38dup39dup40dup41" fmla="*/ 4133431 w 4226287"/>
              <a:gd name="connsiteY1dup0dup1dup2dup3dup4dup5dup6dup7dup8dup9dup10dup11dup12dup13dup14dup15dup16dup17dup18dup19dup20dup21dup22dup23dup24dup25dup26dup27dup28dup29dup30dup31dup32dup33dup34dup35dup36dup37dup38dup39dup40dup41" fmla="*/ 1092232 h 5425751"/>
              <a:gd name="connsiteX2dup0dup1dup2dup3dup4dup5dup6dup7dup8dup9dup10dup11dup12dup13dup14dup15dup16dup17dup18dup19dup20dup21dup22dup23dup24dup25dup26dup27dup28dup29dup30dup31dup32dup33dup34dup35dup36dup37dup38dup39dup40dup41" fmla="*/ 2981761 w 4226287"/>
              <a:gd name="connsiteY2dup0dup1dup2dup3dup4dup5dup6dup7dup8dup9dup10dup11dup12dup13dup14dup15dup16dup17dup18dup19dup20dup21dup22dup23dup24dup25dup26dup27dup28dup29dup30dup31dup32dup33dup34dup35dup36dup37dup38dup39dup40dup41" fmla="*/ 5398891 h 5425751"/>
              <a:gd name="connsiteX3dup0dup1dup2dup3dup4dup5dup6dup7dup8dup9dup10dup11dup12dup13dup14dup15dup16dup17dup18dup19dup20dup21dup22dup23dup24dup25dup26dup27dup28dup29dup30dup31dup32dup33dup34dup35dup36dup37dup38dup39dup40dup41" fmla="*/ 879956 w 4226287"/>
              <a:gd name="connsiteY3dup0dup1dup2dup3dup4dup5dup6dup7dup8dup9dup10dup11dup12dup13dup14dup15dup16dup17dup18dup19dup20dup21dup22dup23dup24dup25dup26dup27dup28dup29dup30dup31dup32dup33dup34dup35dup36dup37dup38dup39dup40dup41" fmla="*/ 5425751 h 5425751"/>
              <a:gd name="connsiteX4dup0dup1dup2dup3dup4dup5dup6dup7dup8dup9dup10dup11dup12dup13dup14dup15dup16dup17dup18dup19dup20dup21dup22dup23dup24dup25dup26dup27dup28dup29dup30dup31dup32dup33dup34dup35dup36dup37dup38dup39dup40dup41" fmla="*/ 1074 w 4226287"/>
              <a:gd name="connsiteY4dup0dup1dup2dup3dup4dup5dup6dup7dup8dup9dup10dup11dup12dup13dup14dup15dup16dup17dup18dup19dup20dup21dup22dup23dup24dup25dup26dup27dup28dup29dup30dup31dup32dup33dup34dup35dup36dup37dup38dup39dup40dup41" fmla="*/ 4546869 h 5425751"/>
              <a:gd name="connsiteX5dup0dup1dup2dup3dup4dup5dup6dup7dup8dup9dup10dup11dup12dup13dup14dup15dup16dup17dup18dup19dup20dup21dup22dup23dup24dup25dup26dup27dup28dup29dup30dup31dup32dup33dup34dup35dup36dup37dup38dup39dup40dup41" fmla="*/ 3903 w 4226287"/>
              <a:gd name="connsiteY5dup0dup1dup2dup3dup4dup5dup6dup7dup8dup9dup10dup11dup12dup13dup14dup15dup16dup17dup18dup19dup20dup21dup22dup23dup24dup25dup26dup27dup28dup29dup30dup31dup32dup33dup34dup35dup36dup37dup38dup39dup40dup41" fmla="*/ 253 h 5425751"/>
              <a:gd name="connsiteX0dup0dup1dup2dup3dup4dup5dup6dup7dup8dup9dup10dup11dup12dup13dup14dup15dup16dup17dup18dup19dup20dup21dup22dup23dup24dup25dup26dup27dup28dup29dup30dup31dup32dup33dup34dup35dup36dup37dup38dup39dup40dup41dup42" fmla="*/ 2829 w 4225213"/>
              <a:gd name="connsiteY0dup0dup1dup2dup3dup4dup5dup6dup7dup8dup9dup10dup11dup12dup13dup14dup15dup16dup17dup18dup19dup20dup21dup22dup23dup24dup25dup26dup27dup28dup29dup30dup31dup32dup33dup34dup35dup36dup37dup38dup39dup40dup41dup42" fmla="*/ 253 h 5425751"/>
              <a:gd name="connsiteX1dup0dup1dup2dup3dup4dup5dup6dup7dup8dup9dup10dup11dup12dup13dup14dup15dup16dup17dup18dup19dup20dup21dup22dup23dup24dup25dup26dup27dup28dup29dup30dup31dup32dup33dup34dup35dup36dup37dup38dup39dup40dup41dup42" fmla="*/ 4132357 w 4225213"/>
              <a:gd name="connsiteY1dup0dup1dup2dup3dup4dup5dup6dup7dup8dup9dup10dup11dup12dup13dup14dup15dup16dup17dup18dup19dup20dup21dup22dup23dup24dup25dup26dup27dup28dup29dup30dup31dup32dup33dup34dup35dup36dup37dup38dup39dup40dup41dup42" fmla="*/ 1092232 h 5425751"/>
              <a:gd name="connsiteX2dup0dup1dup2dup3dup4dup5dup6dup7dup8dup9dup10dup11dup12dup13dup14dup15dup16dup17dup18dup19dup20dup21dup22dup23dup24dup25dup26dup27dup28dup29dup30dup31dup32dup33dup34dup35dup36dup37dup38dup39dup40dup41dup42" fmla="*/ 2980687 w 4225213"/>
              <a:gd name="connsiteY2dup0dup1dup2dup3dup4dup5dup6dup7dup8dup9dup10dup11dup12dup13dup14dup15dup16dup17dup18dup19dup20dup21dup22dup23dup24dup25dup26dup27dup28dup29dup30dup31dup32dup33dup34dup35dup36dup37dup38dup39dup40dup41dup42" fmla="*/ 5398891 h 5425751"/>
              <a:gd name="connsiteX3dup0dup1dup2dup3dup4dup5dup6dup7dup8dup9dup10dup11dup12dup13dup14dup15dup16dup17dup18dup19dup20dup21dup22dup23dup24dup25dup26dup27dup28dup29dup30dup31dup32dup33dup34dup35dup36dup37dup38dup39dup40dup41dup42" fmla="*/ 878882 w 4225213"/>
              <a:gd name="connsiteY3dup0dup1dup2dup3dup4dup5dup6dup7dup8dup9dup10dup11dup12dup13dup14dup15dup16dup17dup18dup19dup20dup21dup22dup23dup24dup25dup26dup27dup28dup29dup30dup31dup32dup33dup34dup35dup36dup37dup38dup39dup40dup41dup42" fmla="*/ 5425751 h 5425751"/>
              <a:gd name="connsiteX4dup0dup1dup2dup3dup4dup5dup6dup7dup8dup9dup10dup11dup12dup13dup14dup15dup16dup17dup18dup19dup20dup21dup22dup23dup24dup25dup26dup27dup28dup29dup30dup31dup32dup33dup34dup35dup36dup37dup38dup39dup40dup41dup42" fmla="*/ 0 w 4225213"/>
              <a:gd name="connsiteY4dup0dup1dup2dup3dup4dup5dup6dup7dup8dup9dup10dup11dup12dup13dup14dup15dup16dup17dup18dup19dup20dup21dup22dup23dup24dup25dup26dup27dup28dup29dup30dup31dup32dup33dup34dup35dup36dup37dup38dup39dup40dup41dup42" fmla="*/ 4546869 h 5425751"/>
              <a:gd name="connsiteX5dup0dup1dup2dup3dup4dup5dup6dup7dup8dup9dup10dup11dup12dup13dup14dup15dup16dup17dup18dup19dup20dup21dup22dup23dup24dup25dup26dup27dup28dup29dup30dup31dup32dup33dup34dup35dup36dup37dup38dup39dup40dup41dup42" fmla="*/ 2829 w 4225213"/>
              <a:gd name="connsiteY5dup0dup1dup2dup3dup4dup5dup6dup7dup8dup9dup10dup11dup12dup13dup14dup15dup16dup17dup18dup19dup20dup21dup22dup23dup24dup25dup26dup27dup28dup29dup30dup31dup32dup33dup34dup35dup36dup37dup38dup39dup40dup41dup42" fmla="*/ 253 h 5425751"/>
              <a:gd name="connsiteX0dup0dup1dup2dup3dup4dup5dup6dup7dup8dup9dup10dup11dup12dup13dup14dup15dup16dup17dup18dup19dup20dup21dup22dup23dup24dup25dup26dup27dup28dup29dup30dup31dup32dup33dup34dup35dup36dup37dup38dup39dup40dup41dup42dup43" fmla="*/ 2829 w 4132357"/>
              <a:gd name="connsiteY0dup0dup1dup2dup3dup4dup5dup6dup7dup8dup9dup10dup11dup12dup13dup14dup15dup16dup17dup18dup19dup20dup21dup22dup23dup24dup25dup26dup27dup28dup29dup30dup31dup32dup33dup34dup35dup36dup37dup38dup39dup40dup41dup42dup43" fmla="*/ 48 h 5425546"/>
              <a:gd name="connsiteX1dup0dup1dup2dup3dup4dup5dup6dup7dup8dup9dup10dup11dup12dup13dup14dup15dup16dup17dup18dup19dup20dup21dup22dup23dup24dup25dup26dup27dup28dup29dup30dup31dup32dup33dup34dup35dup36dup37dup38dup39dup40dup41dup42dup43" fmla="*/ 4132357 w 4132357"/>
              <a:gd name="connsiteY1dup0dup1dup2dup3dup4dup5dup6dup7dup8dup9dup10dup11dup12dup13dup14dup15dup16dup17dup18dup19dup20dup21dup22dup23dup24dup25dup26dup27dup28dup29dup30dup31dup32dup33dup34dup35dup36dup37dup38dup39dup40dup41dup42dup43" fmla="*/ 1092027 h 5425546"/>
              <a:gd name="connsiteX2dup0dup1dup2dup3dup4dup5dup6dup7dup8dup9dup10dup11dup12dup13dup14dup15dup16dup17dup18dup19dup20dup21dup22dup23dup24dup25dup26dup27dup28dup29dup30dup31dup32dup33dup34dup35dup36dup37dup38dup39dup40dup41dup42dup43" fmla="*/ 2980687 w 4132357"/>
              <a:gd name="connsiteY2dup0dup1dup2dup3dup4dup5dup6dup7dup8dup9dup10dup11dup12dup13dup14dup15dup16dup17dup18dup19dup20dup21dup22dup23dup24dup25dup26dup27dup28dup29dup30dup31dup32dup33dup34dup35dup36dup37dup38dup39dup40dup41dup42dup43" fmla="*/ 5398686 h 5425546"/>
              <a:gd name="connsiteX3dup0dup1dup2dup3dup4dup5dup6dup7dup8dup9dup10dup11dup12dup13dup14dup15dup16dup17dup18dup19dup20dup21dup22dup23dup24dup25dup26dup27dup28dup29dup30dup31dup32dup33dup34dup35dup36dup37dup38dup39dup40dup41dup42dup43" fmla="*/ 878882 w 4132357"/>
              <a:gd name="connsiteY3dup0dup1dup2dup3dup4dup5dup6dup7dup8dup9dup10dup11dup12dup13dup14dup15dup16dup17dup18dup19dup20dup21dup22dup23dup24dup25dup26dup27dup28dup29dup30dup31dup32dup33dup34dup35dup36dup37dup38dup39dup40dup41dup42dup43" fmla="*/ 5425546 h 5425546"/>
              <a:gd name="connsiteX4dup0dup1dup2dup3dup4dup5dup6dup7dup8dup9dup10dup11dup12dup13dup14dup15dup16dup17dup18dup19dup20dup21dup22dup23dup24dup25dup26dup27dup28dup29dup30dup31dup32dup33dup34dup35dup36dup37dup38dup39dup40dup41dup42dup43" fmla="*/ 0 w 4132357"/>
              <a:gd name="connsiteY4dup0dup1dup2dup3dup4dup5dup6dup7dup8dup9dup10dup11dup12dup13dup14dup15dup16dup17dup18dup19dup20dup21dup22dup23dup24dup25dup26dup27dup28dup29dup30dup31dup32dup33dup34dup35dup36dup37dup38dup39dup40dup41dup42dup43" fmla="*/ 4546664 h 5425546"/>
              <a:gd name="connsiteX5dup0dup1dup2dup3dup4dup5dup6dup7dup8dup9dup10dup11dup12dup13dup14dup15dup16dup17dup18dup19dup20dup21dup22dup23dup24dup25dup26dup27dup28dup29dup30dup31dup32dup33dup34dup35dup36dup37dup38dup39dup40dup41dup42dup43" fmla="*/ 2829 w 4132357"/>
              <a:gd name="connsiteY5dup0dup1dup2dup3dup4dup5dup6dup7dup8dup9dup10dup11dup12dup13dup14dup15dup16dup17dup18dup19dup20dup21dup22dup23dup24dup25dup26dup27dup28dup29dup30dup31dup32dup33dup34dup35dup36dup37dup38dup39dup40dup41dup42dup43" fmla="*/ 48 h 5425546"/>
              <a:gd name="connsiteX0dup0dup1dup2dup3dup4dup5dup6dup7dup8dup9dup10dup11dup12dup13dup14dup15dup16dup17dup18dup19dup20dup21dup22dup23dup24dup25dup26dup27dup28dup29dup30dup31dup32dup33dup34dup35dup36dup37dup38dup39dup40dup41dup42dup43dup44" fmla="*/ 2829 w 4132360"/>
              <a:gd name="connsiteY0dup0dup1dup2dup3dup4dup5dup6dup7dup8dup9dup10dup11dup12dup13dup14dup15dup16dup17dup18dup19dup20dup21dup22dup23dup24dup25dup26dup27dup28dup29dup30dup31dup32dup33dup34dup35dup36dup37dup38dup39dup40dup41dup42dup43dup44" fmla="*/ 48 h 5425546"/>
              <a:gd name="connsiteX1dup0dup1dup2dup3dup4dup5dup6dup7dup8dup9dup10dup11dup12dup13dup14dup15dup16dup17dup18dup19dup20dup21dup22dup23dup24dup25dup26dup27dup28dup29dup30dup31dup32dup33dup34dup35dup36dup37dup38dup39dup40dup41dup42dup43dup44" fmla="*/ 4132357 w 4132360"/>
              <a:gd name="connsiteY1dup0dup1dup2dup3dup4dup5dup6dup7dup8dup9dup10dup11dup12dup13dup14dup15dup16dup17dup18dup19dup20dup21dup22dup23dup24dup25dup26dup27dup28dup29dup30dup31dup32dup33dup34dup35dup36dup37dup38dup39dup40dup41dup42dup43dup44" fmla="*/ 1092027 h 5425546"/>
              <a:gd name="connsiteX2dup0dup1dup2dup3dup4dup5dup6dup7dup8dup9dup10dup11dup12dup13dup14dup15dup16dup17dup18dup19dup20dup21dup22dup23dup24dup25dup26dup27dup28dup29dup30dup31dup32dup33dup34dup35dup36dup37dup38dup39dup40dup41dup42dup43dup44" fmla="*/ 2980687 w 4132360"/>
              <a:gd name="connsiteY2dup0dup1dup2dup3dup4dup5dup6dup7dup8dup9dup10dup11dup12dup13dup14dup15dup16dup17dup18dup19dup20dup21dup22dup23dup24dup25dup26dup27dup28dup29dup30dup31dup32dup33dup34dup35dup36dup37dup38dup39dup40dup41dup42dup43dup44" fmla="*/ 5398686 h 5425546"/>
              <a:gd name="connsiteX3dup0dup1dup2dup3dup4dup5dup6dup7dup8dup9dup10dup11dup12dup13dup14dup15dup16dup17dup18dup19dup20dup21dup22dup23dup24dup25dup26dup27dup28dup29dup30dup31dup32dup33dup34dup35dup36dup37dup38dup39dup40dup41dup42dup43dup44" fmla="*/ 878882 w 4132360"/>
              <a:gd name="connsiteY3dup0dup1dup2dup3dup4dup5dup6dup7dup8dup9dup10dup11dup12dup13dup14dup15dup16dup17dup18dup19dup20dup21dup22dup23dup24dup25dup26dup27dup28dup29dup30dup31dup32dup33dup34dup35dup36dup37dup38dup39dup40dup41dup42dup43dup44" fmla="*/ 5425546 h 5425546"/>
              <a:gd name="connsiteX4dup0dup1dup2dup3dup4dup5dup6dup7dup8dup9dup10dup11dup12dup13dup14dup15dup16dup17dup18dup19dup20dup21dup22dup23dup24dup25dup26dup27dup28dup29dup30dup31dup32dup33dup34dup35dup36dup37dup38dup39dup40dup41dup42dup43dup44" fmla="*/ 0 w 4132360"/>
              <a:gd name="connsiteY4dup0dup1dup2dup3dup4dup5dup6dup7dup8dup9dup10dup11dup12dup13dup14dup15dup16dup17dup18dup19dup20dup21dup22dup23dup24dup25dup26dup27dup28dup29dup30dup31dup32dup33dup34dup35dup36dup37dup38dup39dup40dup41dup42dup43dup44" fmla="*/ 4546664 h 5425546"/>
              <a:gd name="connsiteX5dup0dup1dup2dup3dup4dup5dup6dup7dup8dup9dup10dup11dup12dup13dup14dup15dup16dup17dup18dup19dup20dup21dup22dup23dup24dup25dup26dup27dup28dup29dup30dup31dup32dup33dup34dup35dup36dup37dup38dup39dup40dup41dup42dup43dup44" fmla="*/ 2829 w 4132360"/>
              <a:gd name="connsiteY5dup0dup1dup2dup3dup4dup5dup6dup7dup8dup9dup10dup11dup12dup13dup14dup15dup16dup17dup18dup19dup20dup21dup22dup23dup24dup25dup26dup27dup28dup29dup30dup31dup32dup33dup34dup35dup36dup37dup38dup39dup40dup41dup42dup43dup44" fmla="*/ 48 h 5425546"/>
              <a:gd name="connsiteX0dup0dup1dup2dup3dup4dup5dup6dup7dup8dup9dup10dup11dup12dup13dup14dup15dup16dup17dup18dup19dup20dup21dup22dup23dup24dup25dup26dup27dup28dup29dup30dup31dup32dup33dup34dup35dup36dup37dup38dup39dup40dup41dup42dup43dup44dup45" fmla="*/ 2829 w 4132357"/>
              <a:gd name="connsiteY0dup0dup1dup2dup3dup4dup5dup6dup7dup8dup9dup10dup11dup12dup13dup14dup15dup16dup17dup18dup19dup20dup21dup22dup23dup24dup25dup26dup27dup28dup29dup30dup31dup32dup33dup34dup35dup36dup37dup38dup39dup40dup41dup42dup43dup44dup45" fmla="*/ 48 h 5425546"/>
              <a:gd name="connsiteX1dup0dup1dup2dup3dup4dup5dup6dup7dup8dup9dup10dup11dup12dup13dup14dup15dup16dup17dup18dup19dup20dup21dup22dup23dup24dup25dup26dup27dup28dup29dup30dup31dup32dup33dup34dup35dup36dup37dup38dup39dup40dup41dup42dup43dup44dup45" fmla="*/ 4132357 w 4132357"/>
              <a:gd name="connsiteY1dup0dup1dup2dup3dup4dup5dup6dup7dup8dup9dup10dup11dup12dup13dup14dup15dup16dup17dup18dup19dup20dup21dup22dup23dup24dup25dup26dup27dup28dup29dup30dup31dup32dup33dup34dup35dup36dup37dup38dup39dup40dup41dup42dup43dup44dup45" fmla="*/ 1092027 h 5425546"/>
              <a:gd name="connsiteX2dup0dup1dup2dup3dup4dup5dup6dup7dup8dup9dup10dup11dup12dup13dup14dup15dup16dup17dup18dup19dup20dup21dup22dup23dup24dup25dup26dup27dup28dup29dup30dup31dup32dup33dup34dup35dup36dup37dup38dup39dup40dup41dup42dup43dup44dup45" fmla="*/ 2980687 w 4132357"/>
              <a:gd name="connsiteY2dup0dup1dup2dup3dup4dup5dup6dup7dup8dup9dup10dup11dup12dup13dup14dup15dup16dup17dup18dup19dup20dup21dup22dup23dup24dup25dup26dup27dup28dup29dup30dup31dup32dup33dup34dup35dup36dup37dup38dup39dup40dup41dup42dup43dup44dup45" fmla="*/ 5398686 h 5425546"/>
              <a:gd name="connsiteX3dup0dup1dup2dup3dup4dup5dup6dup7dup8dup9dup10dup11dup12dup13dup14dup15dup16dup17dup18dup19dup20dup21dup22dup23dup24dup25dup26dup27dup28dup29dup30dup31dup32dup33dup34dup35dup36dup37dup38dup39dup40dup41dup42dup43dup44dup45" fmla="*/ 878882 w 4132357"/>
              <a:gd name="connsiteY3dup0dup1dup2dup3dup4dup5dup6dup7dup8dup9dup10dup11dup12dup13dup14dup15dup16dup17dup18dup19dup20dup21dup22dup23dup24dup25dup26dup27dup28dup29dup30dup31dup32dup33dup34dup35dup36dup37dup38dup39dup40dup41dup42dup43dup44dup45" fmla="*/ 5425546 h 5425546"/>
              <a:gd name="connsiteX4dup0dup1dup2dup3dup4dup5dup6dup7dup8dup9dup10dup11dup12dup13dup14dup15dup16dup17dup18dup19dup20dup21dup22dup23dup24dup25dup26dup27dup28dup29dup30dup31dup32dup33dup34dup35dup36dup37dup38dup39dup40dup41dup42dup43dup44dup45" fmla="*/ 0 w 4132357"/>
              <a:gd name="connsiteY4dup0dup1dup2dup3dup4dup5dup6dup7dup8dup9dup10dup11dup12dup13dup14dup15dup16dup17dup18dup19dup20dup21dup22dup23dup24dup25dup26dup27dup28dup29dup30dup31dup32dup33dup34dup35dup36dup37dup38dup39dup40dup41dup42dup43dup44dup45" fmla="*/ 4546664 h 5425546"/>
              <a:gd name="connsiteX5dup0dup1dup2dup3dup4dup5dup6dup7dup8dup9dup10dup11dup12dup13dup14dup15dup16dup17dup18dup19dup20dup21dup22dup23dup24dup25dup26dup27dup28dup29dup30dup31dup32dup33dup34dup35dup36dup37dup38dup39dup40dup41dup42dup43dup44dup45" fmla="*/ 2829 w 4132357"/>
              <a:gd name="connsiteY5dup0dup1dup2dup3dup4dup5dup6dup7dup8dup9dup10dup11dup12dup13dup14dup15dup16dup17dup18dup19dup20dup21dup22dup23dup24dup25dup26dup27dup28dup29dup30dup31dup32dup33dup34dup35dup36dup37dup38dup39dup40dup41dup42dup43dup44dup45" fmla="*/ 48 h 5425546"/>
              <a:gd name="connsiteX0dup0dup1dup2dup3dup4dup5dup6dup7dup8dup9dup10dup11dup12dup13dup14dup15dup16dup17dup18dup19dup20dup21dup22dup23dup24dup25dup26dup27dup28dup29dup30dup31dup32dup33dup34dup35dup36dup37dup38dup39dup40dup41dup42dup43dup44dup45dup46" fmla="*/ 5280 w 4225092"/>
              <a:gd name="connsiteY0dup0dup1dup2dup3dup4dup5dup6dup7dup8dup9dup10dup11dup12dup13dup14dup15dup16dup17dup18dup19dup20dup21dup22dup23dup24dup25dup26dup27dup28dup29dup30dup31dup32dup33dup34dup35dup36dup37dup38dup39dup40dup41dup42dup43dup44dup45dup46" fmla="*/ 243 h 5434947"/>
              <a:gd name="connsiteX1dup0dup1dup2dup3dup4dup5dup6dup7dup8dup9dup10dup11dup12dup13dup14dup15dup16dup17dup18dup19dup20dup21dup22dup23dup24dup25dup26dup27dup28dup29dup30dup31dup32dup33dup34dup35dup36dup37dup38dup39dup40dup41dup42dup43dup44dup45dup46" fmla="*/ 4132357 w 4225092"/>
              <a:gd name="connsiteY1dup0dup1dup2dup3dup4dup5dup6dup7dup8dup9dup10dup11dup12dup13dup14dup15dup16dup17dup18dup19dup20dup21dup22dup23dup24dup25dup26dup27dup28dup29dup30dup31dup32dup33dup34dup35dup36dup37dup38dup39dup40dup41dup42dup43dup44dup45dup46" fmla="*/ 1101428 h 5434947"/>
              <a:gd name="connsiteX2dup0dup1dup2dup3dup4dup5dup6dup7dup8dup9dup10dup11dup12dup13dup14dup15dup16dup17dup18dup19dup20dup21dup22dup23dup24dup25dup26dup27dup28dup29dup30dup31dup32dup33dup34dup35dup36dup37dup38dup39dup40dup41dup42dup43dup44dup45dup46" fmla="*/ 2980687 w 4225092"/>
              <a:gd name="connsiteY2dup0dup1dup2dup3dup4dup5dup6dup7dup8dup9dup10dup11dup12dup13dup14dup15dup16dup17dup18dup19dup20dup21dup22dup23dup24dup25dup26dup27dup28dup29dup30dup31dup32dup33dup34dup35dup36dup37dup38dup39dup40dup41dup42dup43dup44dup45dup46" fmla="*/ 5408087 h 5434947"/>
              <a:gd name="connsiteX3dup0dup1dup2dup3dup4dup5dup6dup7dup8dup9dup10dup11dup12dup13dup14dup15dup16dup17dup18dup19dup20dup21dup22dup23dup24dup25dup26dup27dup28dup29dup30dup31dup32dup33dup34dup35dup36dup37dup38dup39dup40dup41dup42dup43dup44dup45dup46" fmla="*/ 878882 w 4225092"/>
              <a:gd name="connsiteY3dup0dup1dup2dup3dup4dup5dup6dup7dup8dup9dup10dup11dup12dup13dup14dup15dup16dup17dup18dup19dup20dup21dup22dup23dup24dup25dup26dup27dup28dup29dup30dup31dup32dup33dup34dup35dup36dup37dup38dup39dup40dup41dup42dup43dup44dup45dup46" fmla="*/ 5434947 h 5434947"/>
              <a:gd name="connsiteX4dup0dup1dup2dup3dup4dup5dup6dup7dup8dup9dup10dup11dup12dup13dup14dup15dup16dup17dup18dup19dup20dup21dup22dup23dup24dup25dup26dup27dup28dup29dup30dup31dup32dup33dup34dup35dup36dup37dup38dup39dup40dup41dup42dup43dup44dup45dup46" fmla="*/ 0 w 4225092"/>
              <a:gd name="connsiteY4dup0dup1dup2dup3dup4dup5dup6dup7dup8dup9dup10dup11dup12dup13dup14dup15dup16dup17dup18dup19dup20dup21dup22dup23dup24dup25dup26dup27dup28dup29dup30dup31dup32dup33dup34dup35dup36dup37dup38dup39dup40dup41dup42dup43dup44dup45dup46" fmla="*/ 4556065 h 5434947"/>
              <a:gd name="connsiteX5dup0dup1dup2dup3dup4dup5dup6dup7dup8dup9dup10dup11dup12dup13dup14dup15dup16dup17dup18dup19dup20dup21dup22dup23dup24dup25dup26dup27dup28dup29dup30dup31dup32dup33dup34dup35dup36dup37dup38dup39dup40dup41dup42dup43dup44dup45dup46" fmla="*/ 5280 w 4225092"/>
              <a:gd name="connsiteY5dup0dup1dup2dup3dup4dup5dup6dup7dup8dup9dup10dup11dup12dup13dup14dup15dup16dup17dup18dup19dup20dup21dup22dup23dup24dup25dup26dup27dup28dup29dup30dup31dup32dup33dup34dup35dup36dup37dup38dup39dup40dup41dup42dup43dup44dup45dup46" fmla="*/ 243 h 5434947"/>
              <a:gd name="connsiteX0dup0dup1dup2dup3dup4dup5dup6dup7dup8dup9dup10dup11dup12dup13dup14dup15dup16dup17dup18dup19dup20dup21dup22dup23dup24dup25dup26dup27dup28dup29dup30dup31dup32dup33dup34dup35dup36dup37dup38dup39dup40dup41dup42dup43dup44dup45dup46dup47" fmla="*/ 5280 w 4132358"/>
              <a:gd name="connsiteY0dup0dup1dup2dup3dup4dup5dup6dup7dup8dup9dup10dup11dup12dup13dup14dup15dup16dup17dup18dup19dup20dup21dup22dup23dup24dup25dup26dup27dup28dup29dup30dup31dup32dup33dup34dup35dup36dup37dup38dup39dup40dup41dup42dup43dup44dup45dup46dup47" fmla="*/ 49 h 5434753"/>
              <a:gd name="connsiteX1dup0dup1dup2dup3dup4dup5dup6dup7dup8dup9dup10dup11dup12dup13dup14dup15dup16dup17dup18dup19dup20dup21dup22dup23dup24dup25dup26dup27dup28dup29dup30dup31dup32dup33dup34dup35dup36dup37dup38dup39dup40dup41dup42dup43dup44dup45dup46dup47" fmla="*/ 4132357 w 4132358"/>
              <a:gd name="connsiteY1dup0dup1dup2dup3dup4dup5dup6dup7dup8dup9dup10dup11dup12dup13dup14dup15dup16dup17dup18dup19dup20dup21dup22dup23dup24dup25dup26dup27dup28dup29dup30dup31dup32dup33dup34dup35dup36dup37dup38dup39dup40dup41dup42dup43dup44dup45dup46dup47" fmla="*/ 1101234 h 5434753"/>
              <a:gd name="connsiteX2dup0dup1dup2dup3dup4dup5dup6dup7dup8dup9dup10dup11dup12dup13dup14dup15dup16dup17dup18dup19dup20dup21dup22dup23dup24dup25dup26dup27dup28dup29dup30dup31dup32dup33dup34dup35dup36dup37dup38dup39dup40dup41dup42dup43dup44dup45dup46dup47" fmla="*/ 2980687 w 4132358"/>
              <a:gd name="connsiteY2dup0dup1dup2dup3dup4dup5dup6dup7dup8dup9dup10dup11dup12dup13dup14dup15dup16dup17dup18dup19dup20dup21dup22dup23dup24dup25dup26dup27dup28dup29dup30dup31dup32dup33dup34dup35dup36dup37dup38dup39dup40dup41dup42dup43dup44dup45dup46dup47" fmla="*/ 5407893 h 5434753"/>
              <a:gd name="connsiteX3dup0dup1dup2dup3dup4dup5dup6dup7dup8dup9dup10dup11dup12dup13dup14dup15dup16dup17dup18dup19dup20dup21dup22dup23dup24dup25dup26dup27dup28dup29dup30dup31dup32dup33dup34dup35dup36dup37dup38dup39dup40dup41dup42dup43dup44dup45dup46dup47" fmla="*/ 878882 w 4132358"/>
              <a:gd name="connsiteY3dup0dup1dup2dup3dup4dup5dup6dup7dup8dup9dup10dup11dup12dup13dup14dup15dup16dup17dup18dup19dup20dup21dup22dup23dup24dup25dup26dup27dup28dup29dup30dup31dup32dup33dup34dup35dup36dup37dup38dup39dup40dup41dup42dup43dup44dup45dup46dup47" fmla="*/ 5434753 h 5434753"/>
              <a:gd name="connsiteX4dup0dup1dup2dup3dup4dup5dup6dup7dup8dup9dup10dup11dup12dup13dup14dup15dup16dup17dup18dup19dup20dup21dup22dup23dup24dup25dup26dup27dup28dup29dup30dup31dup32dup33dup34dup35dup36dup37dup38dup39dup40dup41dup42dup43dup44dup45dup46dup47" fmla="*/ 0 w 4132358"/>
              <a:gd name="connsiteY4dup0dup1dup2dup3dup4dup5dup6dup7dup8dup9dup10dup11dup12dup13dup14dup15dup16dup17dup18dup19dup20dup21dup22dup23dup24dup25dup26dup27dup28dup29dup30dup31dup32dup33dup34dup35dup36dup37dup38dup39dup40dup41dup42dup43dup44dup45dup46dup47" fmla="*/ 4555871 h 5434753"/>
              <a:gd name="connsiteX5dup0dup1dup2dup3dup4dup5dup6dup7dup8dup9dup10dup11dup12dup13dup14dup15dup16dup17dup18dup19dup20dup21dup22dup23dup24dup25dup26dup27dup28dup29dup30dup31dup32dup33dup34dup35dup36dup37dup38dup39dup40dup41dup42dup43dup44dup45dup46dup47" fmla="*/ 5280 w 4132358"/>
              <a:gd name="connsiteY5dup0dup1dup2dup3dup4dup5dup6dup7dup8dup9dup10dup11dup12dup13dup14dup15dup16dup17dup18dup19dup20dup21dup22dup23dup24dup25dup26dup27dup28dup29dup30dup31dup32dup33dup34dup35dup36dup37dup38dup39dup40dup41dup42dup43dup44dup45dup46dup47" fmla="*/ 49 h 5434753"/>
              <a:gd name="connsiteX0dup0dup1dup2dup3dup4dup5dup6dup7dup8dup9dup10dup11dup12dup13dup14dup15dup16dup17dup18dup19dup20dup21dup22dup23dup24dup25dup26dup27dup28dup29dup30dup31dup32dup33dup34dup35dup36dup37dup38dup39dup40dup41dup42dup43dup44dup45dup46dup47dup48" fmla="*/ 5280 w 4132377"/>
              <a:gd name="connsiteY0dup0dup1dup2dup3dup4dup5dup6dup7dup8dup9dup10dup11dup12dup13dup14dup15dup16dup17dup18dup19dup20dup21dup22dup23dup24dup25dup26dup27dup28dup29dup30dup31dup32dup33dup34dup35dup36dup37dup38dup39dup40dup41dup42dup43dup44dup45dup46dup47dup48" fmla="*/ 48 h 5434752"/>
              <a:gd name="connsiteX1dup0dup1dup2dup3dup4dup5dup6dup7dup8dup9dup10dup11dup12dup13dup14dup15dup16dup17dup18dup19dup20dup21dup22dup23dup24dup25dup26dup27dup28dup29dup30dup31dup32dup33dup34dup35dup36dup37dup38dup39dup40dup41dup42dup43dup44dup45dup46dup47dup48" fmla="*/ 4132357 w 4132377"/>
              <a:gd name="connsiteY1dup0dup1dup2dup3dup4dup5dup6dup7dup8dup9dup10dup11dup12dup13dup14dup15dup16dup17dup18dup19dup20dup21dup22dup23dup24dup25dup26dup27dup28dup29dup30dup31dup32dup33dup34dup35dup36dup37dup38dup39dup40dup41dup42dup43dup44dup45dup46dup47dup48" fmla="*/ 1101233 h 5434752"/>
              <a:gd name="connsiteX2dup0dup1dup2dup3dup4dup5dup6dup7dup8dup9dup10dup11dup12dup13dup14dup15dup16dup17dup18dup19dup20dup21dup22dup23dup24dup25dup26dup27dup28dup29dup30dup31dup32dup33dup34dup35dup36dup37dup38dup39dup40dup41dup42dup43dup44dup45dup46dup47dup48" fmla="*/ 2980687 w 4132377"/>
              <a:gd name="connsiteY2dup0dup1dup2dup3dup4dup5dup6dup7dup8dup9dup10dup11dup12dup13dup14dup15dup16dup17dup18dup19dup20dup21dup22dup23dup24dup25dup26dup27dup28dup29dup30dup31dup32dup33dup34dup35dup36dup37dup38dup39dup40dup41dup42dup43dup44dup45dup46dup47dup48" fmla="*/ 5407892 h 5434752"/>
              <a:gd name="connsiteX3dup0dup1dup2dup3dup4dup5dup6dup7dup8dup9dup10dup11dup12dup13dup14dup15dup16dup17dup18dup19dup20dup21dup22dup23dup24dup25dup26dup27dup28dup29dup30dup31dup32dup33dup34dup35dup36dup37dup38dup39dup40dup41dup42dup43dup44dup45dup46dup47dup48" fmla="*/ 878882 w 4132377"/>
              <a:gd name="connsiteY3dup0dup1dup2dup3dup4dup5dup6dup7dup8dup9dup10dup11dup12dup13dup14dup15dup16dup17dup18dup19dup20dup21dup22dup23dup24dup25dup26dup27dup28dup29dup30dup31dup32dup33dup34dup35dup36dup37dup38dup39dup40dup41dup42dup43dup44dup45dup46dup47dup48" fmla="*/ 5434752 h 5434752"/>
              <a:gd name="connsiteX4dup0dup1dup2dup3dup4dup5dup6dup7dup8dup9dup10dup11dup12dup13dup14dup15dup16dup17dup18dup19dup20dup21dup22dup23dup24dup25dup26dup27dup28dup29dup30dup31dup32dup33dup34dup35dup36dup37dup38dup39dup40dup41dup42dup43dup44dup45dup46dup47dup48" fmla="*/ 0 w 4132377"/>
              <a:gd name="connsiteY4dup0dup1dup2dup3dup4dup5dup6dup7dup8dup9dup10dup11dup12dup13dup14dup15dup16dup17dup18dup19dup20dup21dup22dup23dup24dup25dup26dup27dup28dup29dup30dup31dup32dup33dup34dup35dup36dup37dup38dup39dup40dup41dup42dup43dup44dup45dup46dup47dup48" fmla="*/ 4555870 h 5434752"/>
              <a:gd name="connsiteX5dup0dup1dup2dup3dup4dup5dup6dup7dup8dup9dup10dup11dup12dup13dup14dup15dup16dup17dup18dup19dup20dup21dup22dup23dup24dup25dup26dup27dup28dup29dup30dup31dup32dup33dup34dup35dup36dup37dup38dup39dup40dup41dup42dup43dup44dup45dup46dup47dup48" fmla="*/ 5280 w 4132377"/>
              <a:gd name="connsiteY5dup0dup1dup2dup3dup4dup5dup6dup7dup8dup9dup10dup11dup12dup13dup14dup15dup16dup17dup18dup19dup20dup21dup22dup23dup24dup25dup26dup27dup28dup29dup30dup31dup32dup33dup34dup35dup36dup37dup38dup39dup40dup41dup42dup43dup44dup45dup46dup47dup48" fmla="*/ 48 h 5434752"/>
              <a:gd name="connsiteX0dup0dup1dup2dup3dup4dup5dup6dup7dup8dup9dup10dup11dup12dup13dup14dup15dup16dup17dup18dup19dup20dup21dup22dup23dup24dup25dup26dup27dup28dup29dup30dup31dup32dup33dup34dup35dup36dup37dup38dup39dup40dup41dup42dup43dup44dup45dup46dup47dup48dup49" fmla="*/ 5280 w 4132358"/>
              <a:gd name="connsiteY0dup0dup1dup2dup3dup4dup5dup6dup7dup8dup9dup10dup11dup12dup13dup14dup15dup16dup17dup18dup19dup20dup21dup22dup23dup24dup25dup26dup27dup28dup29dup30dup31dup32dup33dup34dup35dup36dup37dup38dup39dup40dup41dup42dup43dup44dup45dup46dup47dup48dup49" fmla="*/ 48 h 5434752"/>
              <a:gd name="connsiteX1dup0dup1dup2dup3dup4dup5dup6dup7dup8dup9dup10dup11dup12dup13dup14dup15dup16dup17dup18dup19dup20dup21dup22dup23dup24dup25dup26dup27dup28dup29dup30dup31dup32dup33dup34dup35dup36dup37dup38dup39dup40dup41dup42dup43dup44dup45dup46dup47dup48dup49" fmla="*/ 4132357 w 4132358"/>
              <a:gd name="connsiteY1dup0dup1dup2dup3dup4dup5dup6dup7dup8dup9dup10dup11dup12dup13dup14dup15dup16dup17dup18dup19dup20dup21dup22dup23dup24dup25dup26dup27dup28dup29dup30dup31dup32dup33dup34dup35dup36dup37dup38dup39dup40dup41dup42dup43dup44dup45dup46dup47dup48dup49"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 fmla="*/ 2980687 w 4132358"/>
              <a:gd name="connsiteY2dup0dup1dup2dup3dup4dup5dup6dup7dup8dup9dup10dup11dup12dup13dup14dup15dup16dup17dup18dup19dup20dup21dup22dup23dup24dup25dup26dup27dup28dup29dup30dup31dup32dup33dup34dup35dup36dup37dup38dup39dup40dup41dup42dup43dup44dup45dup46dup47dup48dup49" fmla="*/ 5407892 h 5434752"/>
              <a:gd name="connsiteX3dup0dup1dup2dup3dup4dup5dup6dup7dup8dup9dup10dup11dup12dup13dup14dup15dup16dup17dup18dup19dup20dup21dup22dup23dup24dup25dup26dup27dup28dup29dup30dup31dup32dup33dup34dup35dup36dup37dup38dup39dup40dup41dup42dup43dup44dup45dup46dup47dup48dup49" fmla="*/ 878882 w 4132358"/>
              <a:gd name="connsiteY3dup0dup1dup2dup3dup4dup5dup6dup7dup8dup9dup10dup11dup12dup13dup14dup15dup16dup17dup18dup19dup20dup21dup22dup23dup24dup25dup26dup27dup28dup29dup30dup31dup32dup33dup34dup35dup36dup37dup38dup39dup40dup41dup42dup43dup44dup45dup46dup47dup48dup49" fmla="*/ 5434752 h 5434752"/>
              <a:gd name="connsiteX4dup0dup1dup2dup3dup4dup5dup6dup7dup8dup9dup10dup11dup12dup13dup14dup15dup16dup17dup18dup19dup20dup21dup22dup23dup24dup25dup26dup27dup28dup29dup30dup31dup32dup33dup34dup35dup36dup37dup38dup39dup40dup41dup42dup43dup44dup45dup46dup47dup48dup49" fmla="*/ 0 w 4132358"/>
              <a:gd name="connsiteY4dup0dup1dup2dup3dup4dup5dup6dup7dup8dup9dup10dup11dup12dup13dup14dup15dup16dup17dup18dup19dup20dup21dup22dup23dup24dup25dup26dup27dup28dup29dup30dup31dup32dup33dup34dup35dup36dup37dup38dup39dup40dup41dup42dup43dup44dup45dup46dup47dup48dup49" fmla="*/ 4555870 h 5434752"/>
              <a:gd name="connsiteX5dup0dup1dup2dup3dup4dup5dup6dup7dup8dup9dup10dup11dup12dup13dup14dup15dup16dup17dup18dup19dup20dup21dup22dup23dup24dup25dup26dup27dup28dup29dup30dup31dup32dup33dup34dup35dup36dup37dup38dup39dup40dup41dup42dup43dup44dup45dup46dup47dup48dup49" fmla="*/ 5280 w 4132358"/>
              <a:gd name="connsiteY5dup0dup1dup2dup3dup4dup5dup6dup7dup8dup9dup10dup11dup12dup13dup14dup15dup16dup17dup18dup19dup20dup21dup22dup23dup24dup25dup26dup27dup28dup29dup30dup31dup32dup33dup34dup35dup36dup37dup38dup39dup40dup41dup42dup43dup44dup45dup46dup47dup48dup49"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 fmla="*/ 5280 w 4132381"/>
              <a:gd name="connsiteY0dup0dup1dup2dup3dup4dup5dup6dup7dup8dup9dup10dup11dup12dup13dup14dup15dup16dup17dup18dup19dup20dup21dup22dup23dup24dup25dup26dup27dup28dup29dup30dup31dup32dup33dup34dup35dup36dup37dup38dup39dup40dup41dup42dup43dup44dup45dup46dup47dup48dup49dup50"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 fmla="*/ 4132357 w 4132381"/>
              <a:gd name="connsiteY1dup0dup1dup2dup3dup4dup5dup6dup7dup8dup9dup10dup11dup12dup13dup14dup15dup16dup17dup18dup19dup20dup21dup22dup23dup24dup25dup26dup27dup28dup29dup30dup31dup32dup33dup34dup35dup36dup37dup38dup39dup40dup41dup42dup43dup44dup45dup46dup47dup48dup49dup50"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dup50" fmla="*/ 2980687 w 4132381"/>
              <a:gd name="connsiteY2dup0dup1dup2dup3dup4dup5dup6dup7dup8dup9dup10dup11dup12dup13dup14dup15dup16dup17dup18dup19dup20dup21dup22dup23dup24dup25dup26dup27dup28dup29dup30dup31dup32dup33dup34dup35dup36dup37dup38dup39dup40dup41dup42dup43dup44dup45dup46dup47dup48dup49dup50" fmla="*/ 5407892 h 5434752"/>
              <a:gd name="connsiteX3dup0dup1dup2dup3dup4dup5dup6dup7dup8dup9dup10dup11dup12dup13dup14dup15dup16dup17dup18dup19dup20dup21dup22dup23dup24dup25dup26dup27dup28dup29dup30dup31dup32dup33dup34dup35dup36dup37dup38dup39dup40dup41dup42dup43dup44dup45dup46dup47dup48dup49dup50" fmla="*/ 878882 w 4132381"/>
              <a:gd name="connsiteY3dup0dup1dup2dup3dup4dup5dup6dup7dup8dup9dup10dup11dup12dup13dup14dup15dup16dup17dup18dup19dup20dup21dup22dup23dup24dup25dup26dup27dup28dup29dup30dup31dup32dup33dup34dup35dup36dup37dup38dup39dup40dup41dup42dup43dup44dup45dup46dup47dup48dup49dup50" fmla="*/ 5434752 h 5434752"/>
              <a:gd name="connsiteX4dup0dup1dup2dup3dup4dup5dup6dup7dup8dup9dup10dup11dup12dup13dup14dup15dup16dup17dup18dup19dup20dup21dup22dup23dup24dup25dup26dup27dup28dup29dup30dup31dup32dup33dup34dup35dup36dup37dup38dup39dup40dup41dup42dup43dup44dup45dup46dup47dup48dup49dup50" fmla="*/ 0 w 4132381"/>
              <a:gd name="connsiteY4dup0dup1dup2dup3dup4dup5dup6dup7dup8dup9dup10dup11dup12dup13dup14dup15dup16dup17dup18dup19dup20dup21dup22dup23dup24dup25dup26dup27dup28dup29dup30dup31dup32dup33dup34dup35dup36dup37dup38dup39dup40dup41dup42dup43dup44dup45dup46dup47dup48dup49dup50" fmla="*/ 4555870 h 5434752"/>
              <a:gd name="connsiteX5dup0dup1dup2dup3dup4dup5dup6dup7dup8dup9dup10dup11dup12dup13dup14dup15dup16dup17dup18dup19dup20dup21dup22dup23dup24dup25dup26dup27dup28dup29dup30dup31dup32dup33dup34dup35dup36dup37dup38dup39dup40dup41dup42dup43dup44dup45dup46dup47dup48dup49dup50" fmla="*/ 5280 w 4132381"/>
              <a:gd name="connsiteY5dup0dup1dup2dup3dup4dup5dup6dup7dup8dup9dup10dup11dup12dup13dup14dup15dup16dup17dup18dup19dup20dup21dup22dup23dup24dup25dup26dup27dup28dup29dup30dup31dup32dup33dup34dup35dup36dup37dup38dup39dup40dup41dup42dup43dup44dup45dup46dup47dup48dup49dup50"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dup51" fmla="*/ 5280 w 4132358"/>
              <a:gd name="connsiteY0dup0dup1dup2dup3dup4dup5dup6dup7dup8dup9dup10dup11dup12dup13dup14dup15dup16dup17dup18dup19dup20dup21dup22dup23dup24dup25dup26dup27dup28dup29dup30dup31dup32dup33dup34dup35dup36dup37dup38dup39dup40dup41dup42dup43dup44dup45dup46dup47dup48dup49dup50dup51"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dup51" fmla="*/ 4132357 w 4132358"/>
              <a:gd name="connsiteY1dup0dup1dup2dup3dup4dup5dup6dup7dup8dup9dup10dup11dup12dup13dup14dup15dup16dup17dup18dup19dup20dup21dup22dup23dup24dup25dup26dup27dup28dup29dup30dup31dup32dup33dup34dup35dup36dup37dup38dup39dup40dup41dup42dup43dup44dup45dup46dup47dup48dup49dup50dup51"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dup50dup51" fmla="*/ 2980687 w 4132358"/>
              <a:gd name="connsiteY2dup0dup1dup2dup3dup4dup5dup6dup7dup8dup9dup10dup11dup12dup13dup14dup15dup16dup17dup18dup19dup20dup21dup22dup23dup24dup25dup26dup27dup28dup29dup30dup31dup32dup33dup34dup35dup36dup37dup38dup39dup40dup41dup42dup43dup44dup45dup46dup47dup48dup49dup50dup51" fmla="*/ 5407892 h 5434752"/>
              <a:gd name="connsiteX3dup0dup1dup2dup3dup4dup5dup6dup7dup8dup9dup10dup11dup12dup13dup14dup15dup16dup17dup18dup19dup20dup21dup22dup23dup24dup25dup26dup27dup28dup29dup30dup31dup32dup33dup34dup35dup36dup37dup38dup39dup40dup41dup42dup43dup44dup45dup46dup47dup48dup49dup50dup51" fmla="*/ 878882 w 4132358"/>
              <a:gd name="connsiteY3dup0dup1dup2dup3dup4dup5dup6dup7dup8dup9dup10dup11dup12dup13dup14dup15dup16dup17dup18dup19dup20dup21dup22dup23dup24dup25dup26dup27dup28dup29dup30dup31dup32dup33dup34dup35dup36dup37dup38dup39dup40dup41dup42dup43dup44dup45dup46dup47dup48dup49dup50dup51" fmla="*/ 5434752 h 5434752"/>
              <a:gd name="connsiteX4dup0dup1dup2dup3dup4dup5dup6dup7dup8dup9dup10dup11dup12dup13dup14dup15dup16dup17dup18dup19dup20dup21dup22dup23dup24dup25dup26dup27dup28dup29dup30dup31dup32dup33dup34dup35dup36dup37dup38dup39dup40dup41dup42dup43dup44dup45dup46dup47dup48dup49dup50dup51" fmla="*/ 0 w 4132358"/>
              <a:gd name="connsiteY4dup0dup1dup2dup3dup4dup5dup6dup7dup8dup9dup10dup11dup12dup13dup14dup15dup16dup17dup18dup19dup20dup21dup22dup23dup24dup25dup26dup27dup28dup29dup30dup31dup32dup33dup34dup35dup36dup37dup38dup39dup40dup41dup42dup43dup44dup45dup46dup47dup48dup49dup50dup51" fmla="*/ 4555870 h 5434752"/>
              <a:gd name="connsiteX5dup0dup1dup2dup3dup4dup5dup6dup7dup8dup9dup10dup11dup12dup13dup14dup15dup16dup17dup18dup19dup20dup21dup22dup23dup24dup25dup26dup27dup28dup29dup30dup31dup32dup33dup34dup35dup36dup37dup38dup39dup40dup41dup42dup43dup44dup45dup46dup47dup48dup49dup50dup51" fmla="*/ 5280 w 4132358"/>
              <a:gd name="connsiteY5dup0dup1dup2dup3dup4dup5dup6dup7dup8dup9dup10dup11dup12dup13dup14dup15dup16dup17dup18dup19dup20dup21dup22dup23dup24dup25dup26dup27dup28dup29dup30dup31dup32dup33dup34dup35dup36dup37dup38dup39dup40dup41dup42dup43dup44dup45dup46dup47dup48dup49dup50dup51"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dup51dup52" fmla="*/ 5280 w 4224813"/>
              <a:gd name="connsiteY0dup0dup1dup2dup3dup4dup5dup6dup7dup8dup9dup10dup11dup12dup13dup14dup15dup16dup17dup18dup19dup20dup21dup22dup23dup24dup25dup26dup27dup28dup29dup30dup31dup32dup33dup34dup35dup36dup37dup38dup39dup40dup41dup42dup43dup44dup45dup46dup47dup48dup49dup50dup51dup52" fmla="*/ 244 h 5434948"/>
              <a:gd name="connsiteX1dup0dup1dup2dup3dup4dup5dup6dup7dup8dup9dup10dup11dup12dup13dup14dup15dup16dup17dup18dup19dup20dup21dup22dup23dup24dup25dup26dup27dup28dup29dup30dup31dup32dup33dup34dup35dup36dup37dup38dup39dup40dup41dup42dup43dup44dup45dup46dup47dup48dup49dup50dup51dup52" fmla="*/ 4132357 w 4224813"/>
              <a:gd name="connsiteY1dup0dup1dup2dup3dup4dup5dup6dup7dup8dup9dup10dup11dup12dup13dup14dup15dup16dup17dup18dup19dup20dup21dup22dup23dup24dup25dup26dup27dup28dup29dup30dup31dup32dup33dup34dup35dup36dup37dup38dup39dup40dup41dup42dup43dup44dup45dup46dup47dup48dup49dup50dup51dup52" fmla="*/ 1101429 h 5434948"/>
              <a:gd name="connsiteX2dup0dup1dup2dup3dup4dup5dup6dup7dup8dup9dup10dup11dup12dup13dup14dup15dup16dup17dup18dup19dup20dup21dup22dup23dup24dup25dup26dup27dup28dup29dup30dup31dup32dup33dup34dup35dup36dup37dup38dup39dup40dup41dup42dup43dup44dup45dup46dup47dup48dup49dup50dup51dup52" fmla="*/ 2977773 w 4224813"/>
              <a:gd name="connsiteY2dup0dup1dup2dup3dup4dup5dup6dup7dup8dup9dup10dup11dup12dup13dup14dup15dup16dup17dup18dup19dup20dup21dup22dup23dup24dup25dup26dup27dup28dup29dup30dup31dup32dup33dup34dup35dup36dup37dup38dup39dup40dup41dup42dup43dup44dup45dup46dup47dup48dup49dup50dup51dup52" fmla="*/ 5409776 h 5434948"/>
              <a:gd name="connsiteX3dup0dup1dup2dup3dup4dup5dup6dup7dup8dup9dup10dup11dup12dup13dup14dup15dup16dup17dup18dup19dup20dup21dup22dup23dup24dup25dup26dup27dup28dup29dup30dup31dup32dup33dup34dup35dup36dup37dup38dup39dup40dup41dup42dup43dup44dup45dup46dup47dup48dup49dup50dup51dup52" fmla="*/ 878882 w 4224813"/>
              <a:gd name="connsiteY3dup0dup1dup2dup3dup4dup5dup6dup7dup8dup9dup10dup11dup12dup13dup14dup15dup16dup17dup18dup19dup20dup21dup22dup23dup24dup25dup26dup27dup28dup29dup30dup31dup32dup33dup34dup35dup36dup37dup38dup39dup40dup41dup42dup43dup44dup45dup46dup47dup48dup49dup50dup51dup52" fmla="*/ 5434948 h 5434948"/>
              <a:gd name="connsiteX4dup0dup1dup2dup3dup4dup5dup6dup7dup8dup9dup10dup11dup12dup13dup14dup15dup16dup17dup18dup19dup20dup21dup22dup23dup24dup25dup26dup27dup28dup29dup30dup31dup32dup33dup34dup35dup36dup37dup38dup39dup40dup41dup42dup43dup44dup45dup46dup47dup48dup49dup50dup51dup52" fmla="*/ 0 w 4224813"/>
              <a:gd name="connsiteY4dup0dup1dup2dup3dup4dup5dup6dup7dup8dup9dup10dup11dup12dup13dup14dup15dup16dup17dup18dup19dup20dup21dup22dup23dup24dup25dup26dup27dup28dup29dup30dup31dup32dup33dup34dup35dup36dup37dup38dup39dup40dup41dup42dup43dup44dup45dup46dup47dup48dup49dup50dup51dup52" fmla="*/ 4556066 h 5434948"/>
              <a:gd name="connsiteX5dup0dup1dup2dup3dup4dup5dup6dup7dup8dup9dup10dup11dup12dup13dup14dup15dup16dup17dup18dup19dup20dup21dup22dup23dup24dup25dup26dup27dup28dup29dup30dup31dup32dup33dup34dup35dup36dup37dup38dup39dup40dup41dup42dup43dup44dup45dup46dup47dup48dup49dup50dup51dup52" fmla="*/ 5280 w 4224813"/>
              <a:gd name="connsiteY5dup0dup1dup2dup3dup4dup5dup6dup7dup8dup9dup10dup11dup12dup13dup14dup15dup16dup17dup18dup19dup20dup21dup22dup23dup24dup25dup26dup27dup28dup29dup30dup31dup32dup33dup34dup35dup36dup37dup38dup39dup40dup41dup42dup43dup44dup45dup46dup47dup48dup49dup50dup51dup52" fmla="*/ 244 h 5434948"/>
              <a:gd name="connsiteX0dup0dup1dup2dup3dup4dup5dup6dup7dup8dup9dup10dup11dup12dup13dup14dup15dup16dup17dup18dup19dup20dup21dup22dup23dup24dup25dup26dup27dup28dup29dup30dup31dup32dup33dup34dup35dup36dup37dup38dup39dup40dup41dup42dup43dup44dup45dup46dup47dup48dup49dup50dup51dup52dup53" fmla="*/ 5280 w 4518262"/>
              <a:gd name="connsiteY0dup0dup1dup2dup3dup4dup5dup6dup7dup8dup9dup10dup11dup12dup13dup14dup15dup16dup17dup18dup19dup20dup21dup22dup23dup24dup25dup26dup27dup28dup29dup30dup31dup32dup33dup34dup35dup36dup37dup38dup39dup40dup41dup42dup43dup44dup45dup46dup47dup48dup49dup50dup51dup52dup53" fmla="*/ 244 h 5434948"/>
              <a:gd name="connsiteX1dup0dup1dup2dup3dup4dup5dup6dup7dup8dup9dup10dup11dup12dup13dup14dup15dup16dup17dup18dup19dup20dup21dup22dup23dup24dup25dup26dup27dup28dup29dup30dup31dup32dup33dup34dup35dup36dup37dup38dup39dup40dup41dup42dup43dup44dup45dup46dup47dup48dup49dup50dup51dup52dup53" fmla="*/ 4132357 w 4518262"/>
              <a:gd name="connsiteY1dup0dup1dup2dup3dup4dup5dup6dup7dup8dup9dup10dup11dup12dup13dup14dup15dup16dup17dup18dup19dup20dup21dup22dup23dup24dup25dup26dup27dup28dup29dup30dup31dup32dup33dup34dup35dup36dup37dup38dup39dup40dup41dup42dup43dup44dup45dup46dup47dup48dup49dup50dup51dup52dup53" fmla="*/ 1101429 h 5434948"/>
              <a:gd name="connsiteX2dup0dup1dup2dup3dup4dup5dup6dup7dup8dup9dup10dup11dup12dup13dup14dup15dup16dup17dup18dup19dup20dup21dup22dup23dup24dup25dup26dup27dup28dup29dup30dup31dup32dup33dup34dup35dup36dup37dup38dup39dup40dup41dup42dup43dup44dup45dup46dup47dup48dup49dup50dup51dup52dup53" fmla="*/ 4210300 w 4518262"/>
              <a:gd name="connsiteY2dup0dup1dup2dup3dup4dup5dup6dup7dup8dup9dup10dup11dup12dup13dup14dup15dup16dup17dup18dup19dup20dup21dup22dup23dup24dup25dup26dup27dup28dup29dup30dup31dup32dup33dup34dup35dup36dup37dup38dup39dup40dup41dup42dup43dup44dup45dup46dup47dup48dup49dup50dup51dup52dup53" fmla="*/ 1642853 h 5434948"/>
              <a:gd name="connsiteX3dup0dup1dup2dup3dup4dup5dup6dup7dup8dup9dup10dup11dup12dup13dup14dup15dup16dup17dup18dup19dup20dup21dup22dup23dup24dup25dup26dup27dup28dup29dup30dup31dup32dup33dup34dup35dup36dup37dup38dup39dup40dup41dup42dup43dup44dup45dup46dup47dup48dup49dup50dup51dup52dup53" fmla="*/ 2977773 w 4518262"/>
              <a:gd name="connsiteY3dup0dup1dup2dup3dup4dup5dup6dup7dup8dup9dup10dup11dup12dup13dup14dup15dup16dup17dup18dup19dup20dup21dup22dup23dup24dup25dup26dup27dup28dup29dup30dup31dup32dup33dup34dup35dup36dup37dup38dup39dup40dup41dup42dup43dup44dup45dup46dup47dup48dup49dup50dup51dup52dup53" fmla="*/ 5409776 h 5434948"/>
              <a:gd name="connsiteX4dup0dup1dup2dup3dup4dup5dup6dup7dup8dup9dup10dup11dup12dup13dup14dup15dup16dup17dup18dup19dup20dup21dup22dup23dup24dup25dup26dup27dup28dup29dup30dup31dup32dup33dup34dup35dup36dup37dup38dup39dup40dup41dup42dup43dup44dup45dup46dup47dup48dup49dup50dup51dup52dup53" fmla="*/ 878882 w 4518262"/>
              <a:gd name="connsiteY4dup0dup1dup2dup3dup4dup5dup6dup7dup8dup9dup10dup11dup12dup13dup14dup15dup16dup17dup18dup19dup20dup21dup22dup23dup24dup25dup26dup27dup28dup29dup30dup31dup32dup33dup34dup35dup36dup37dup38dup39dup40dup41dup42dup43dup44dup45dup46dup47dup48dup49dup50dup51dup52dup53" fmla="*/ 5434948 h 5434948"/>
              <a:gd name="connsiteX5dup0dup1dup2dup3dup4dup5dup6dup7dup8dup9dup10dup11dup12dup13dup14dup15dup16dup17dup18dup19dup20dup21dup22dup23dup24dup25dup26dup27dup28dup29dup30dup31dup32dup33dup34dup35dup36dup37dup38dup39dup40dup41dup42dup43dup44dup45dup46dup47dup48dup49dup50dup51dup52dup53" fmla="*/ 0 w 4518262"/>
              <a:gd name="connsiteY5dup0dup1dup2dup3dup4dup5dup6dup7dup8dup9dup10dup11dup12dup13dup14dup15dup16dup17dup18dup19dup20dup21dup22dup23dup24dup25dup26dup27dup28dup29dup30dup31dup32dup33dup34dup35dup36dup37dup38dup39dup40dup41dup42dup43dup44dup45dup46dup47dup48dup49dup50dup51dup52dup53" fmla="*/ 4556066 h 5434948"/>
              <a:gd name="connsiteX6dup0dup1dup2dup3dup4dup5dup6dup7dup8dup9dup10dup11dup12dup13dup14" fmla="*/ 5280 w 4518262"/>
              <a:gd name="connsiteY6dup0dup1dup2dup3dup4dup5dup6dup7dup8dup9dup10dup11dup12dup13dup14" fmla="*/ 244 h 5434948"/>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 fmla="*/ 5280 w 4331494"/>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 fmla="*/ 4132357 w 4331494"/>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 fmla="*/ 3609185 w 4331494"/>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 fmla="*/ 2977773 w 4331494"/>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 fmla="*/ 878882 w 4331494"/>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 fmla="*/ 0 w 4331494"/>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 fmla="*/ 4555909 h 5434791"/>
              <a:gd name="connsiteX6dup0dup1dup2dup3dup4dup5dup6dup7dup8dup9dup10dup11dup12dup13dup14dup15" fmla="*/ 5280 w 4331494"/>
              <a:gd name="connsiteY6dup0dup1dup2dup3dup4dup5dup6dup7dup8dup9dup10dup11dup12dup13dup14dup15"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 fmla="*/ 5280 w 4331494"/>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 fmla="*/ 4132357 w 4331494"/>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 fmla="*/ 3609185 w 4331494"/>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 fmla="*/ 2977773 w 4331494"/>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 fmla="*/ 878882 w 4331494"/>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 fmla="*/ 0 w 4331494"/>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 fmla="*/ 4555909 h 5434791"/>
              <a:gd name="connsiteX6dup0dup1dup2dup3dup4dup5dup6dup7dup8dup9dup10dup11dup12dup13dup14dup15dup16" fmla="*/ 5280 w 4331494"/>
              <a:gd name="connsiteY6dup0dup1dup2dup3dup4dup5dup6dup7dup8dup9dup10dup11dup12dup13dup14dup15dup16"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5280 w 4358391"/>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4132357 w 4358391"/>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3609185 w 4358391"/>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2977773 w 4358391"/>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878882 w 4358391"/>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0 w 4358391"/>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 fmla="*/ 4555909 h 5434791"/>
              <a:gd name="connsiteX6dup0dup1dup2dup3dup4dup5dup6dup7dup8dup9dup10dup11dup12dup13dup14dup15dup16dup17" fmla="*/ 5280 w 4358391"/>
              <a:gd name="connsiteY6dup0dup1dup2dup3dup4dup5dup6dup7dup8dup9dup10dup11dup12dup13dup14dup15dup16dup17"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5280 w 4307166"/>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4132357 w 4307166"/>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3609185 w 4307166"/>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2977773 w 4307166"/>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878882 w 4307166"/>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0 w 4307166"/>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 fmla="*/ 4555909 h 5434791"/>
              <a:gd name="connsiteX6dup0dup1dup2dup3dup4dup5dup6dup7dup8dup9dup10dup11dup12dup13dup14dup15dup16dup17dup18" fmla="*/ 5280 w 4307166"/>
              <a:gd name="connsiteY6dup0dup1dup2dup3dup4dup5dup6dup7dup8dup9dup10dup11dup12dup13dup14dup15dup16dup17dup18"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5280 w 4307166"/>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87 h 543479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4132357 w 4307166"/>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1101272 h 543479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3609185 w 4307166"/>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2992616 h 543479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2977773 w 4307166"/>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5409619 h 543479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878882 w 4307166"/>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5434791 h 543479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0 w 4307166"/>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 fmla="*/ 4555909 h 5434791"/>
              <a:gd name="connsiteX6dup0dup1dup2dup3dup4dup5dup6dup7dup8dup9dup10dup11dup12dup13dup14dup15dup16dup17dup18dup19" fmla="*/ 5280 w 4307166"/>
              <a:gd name="connsiteY6dup0dup1dup2dup3dup4dup5dup6dup7dup8dup9dup10dup11dup12dup13dup14dup15dup16dup17dup18dup19" fmla="*/ 87 h 543479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5280 w 4159790"/>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84 h 5434788"/>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4132357 w 4159790"/>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1101269 h 5434788"/>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3609185 w 4159790"/>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2992613 h 5434788"/>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2977773 w 4159790"/>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5409616 h 5434788"/>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878882 w 4159790"/>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5434788 h 5434788"/>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0 w 4159790"/>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 fmla="*/ 4555906 h 5434788"/>
              <a:gd name="connsiteX6dup0dup1dup2dup3dup4dup5dup6dup7dup8dup9dup10dup11dup12dup13dup14dup15dup16dup17dup18dup19dup20" fmla="*/ 5280 w 4159790"/>
              <a:gd name="connsiteY6dup0dup1dup2dup3dup4dup5dup6dup7dup8dup9dup10dup11dup12dup13dup14dup15dup16dup17dup18dup19dup20" fmla="*/ 84 h 5434788"/>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5280 w 4139277"/>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4132357 w 4139277"/>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3609185 w 4139277"/>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2992577 h 5434752"/>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2977773 w 4139277"/>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5409580 h 5434752"/>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878882 w 4139277"/>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5434752 h 5434752"/>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0 w 4139277"/>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 fmla="*/ 4555870 h 5434752"/>
              <a:gd name="connsiteX6dup0dup1dup2dup3dup4dup5dup6dup7dup8dup9dup10dup11dup12dup13dup14dup15dup16dup17dup18dup19dup20dup21" fmla="*/ 5280 w 4139277"/>
              <a:gd name="connsiteY6dup0dup1dup2dup3dup4dup5dup6dup7dup8dup9dup10dup11dup12dup13dup14dup15dup16dup17dup18dup19dup20dup21"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5280 w 4132367"/>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4132357 w 4132367"/>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1101233 h 5434752"/>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3609185 w 4132367"/>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2992577 h 5434752"/>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2977773 w 4132367"/>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5409580 h 5434752"/>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878882 w 4132367"/>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5434752 h 5434752"/>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0 w 4132367"/>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 fmla="*/ 4555870 h 5434752"/>
              <a:gd name="connsiteX6dup0dup1dup2dup3dup4dup5dup6dup7dup8dup9dup10dup11dup12dup13dup14dup15dup16dup17dup18dup19dup20dup21dup22" fmla="*/ 5280 w 4132367"/>
              <a:gd name="connsiteY6dup0dup1dup2dup3dup4dup5dup6dup7dup8dup9dup10dup11dup12dup13dup14dup15dup16dup17dup18dup19dup20dup21dup22" fmla="*/ 48 h 5434752"/>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5280 w 4233866"/>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86 h 5434790"/>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4132357 w 4233866"/>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1101271 h 5434790"/>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3073433 w 4233866"/>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3000932 h 5434790"/>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2977773 w 4233866"/>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5409618 h 5434790"/>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878882 w 4233866"/>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5434790 h 5434790"/>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0 w 4233866"/>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 fmla="*/ 4555908 h 5434790"/>
              <a:gd name="connsiteX6dup0dup1dup2dup3dup4dup5dup6dup7dup8dup9dup10dup11dup12dup13dup14dup15dup16dup17dup18dup19dup20dup21dup22dup23" fmla="*/ 5280 w 4233866"/>
              <a:gd name="connsiteY6dup0dup1dup2dup3dup4dup5dup6dup7dup8dup9dup10dup11dup12dup13dup14dup15dup16dup17dup18dup19dup20dup21dup22dup23" fmla="*/ 86 h 5434790"/>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5280 w 4235447"/>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86 h 5434790"/>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4132357 w 4235447"/>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1101271 h 5434790"/>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3073433 w 4235447"/>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3000932 h 5434790"/>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2977773 w 4235447"/>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5409618 h 5434790"/>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878882 w 4235447"/>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5434790 h 5434790"/>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0 w 4235447"/>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 fmla="*/ 4555908 h 5434790"/>
              <a:gd name="connsiteX6dup0dup1dup2dup3dup4dup5dup6dup7dup8dup9dup10dup11dup12dup13dup14dup15dup16dup17dup18dup19dup20dup21dup22dup23dup24" fmla="*/ 5280 w 4235447"/>
              <a:gd name="connsiteY6dup0dup1dup2dup3dup4dup5dup6dup7dup8dup9dup10dup11dup12dup13dup14dup15dup16dup17dup18dup19dup20dup21dup22dup23dup24" fmla="*/ 86 h 5434790"/>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5280 w 4264882"/>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94 h 5434798"/>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4132357 w 4264882"/>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1101279 h 5434798"/>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3319158 w 4264882"/>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3287850 h 5434798"/>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2977773 w 4264882"/>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5409626 h 5434798"/>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878882 w 4264882"/>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5434798 h 5434798"/>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0 w 4264882"/>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 fmla="*/ 4555916 h 5434798"/>
              <a:gd name="connsiteX6dup0dup1dup2dup3dup4dup5dup6dup7dup8dup9dup10dup11dup12dup13dup14dup15dup16dup17dup18dup19dup20dup21dup22dup23dup24dup25" fmla="*/ 5280 w 4264882"/>
              <a:gd name="connsiteY6dup0dup1dup2dup3dup4dup5dup6dup7dup8dup9dup10dup11dup12dup13dup14dup15dup16dup17dup18dup19dup20dup21dup22dup23dup24dup25" fmla="*/ 94 h 5434798"/>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5280 w 4291508"/>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97 h 543480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4132357 w 4291508"/>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1101282 h 543480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3499033 w 4291508"/>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3406225 h 543480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2977773 w 4291508"/>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5409629 h 543480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878882 w 4291508"/>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5434801 h 543480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0 w 4291508"/>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 fmla="*/ 4555919 h 5434801"/>
              <a:gd name="connsiteX6dup0dup1dup2dup3dup4dup5dup6dup7dup8dup9dup10dup11dup12dup13dup14dup15dup16dup17dup18dup19dup20dup21dup22dup23dup24dup25dup26" fmla="*/ 5280 w 4291508"/>
              <a:gd name="connsiteY6dup0dup1dup2dup3dup4dup5dup6dup7dup8dup9dup10dup11dup12dup13dup14dup15dup16dup17dup18dup19dup20dup21dup22dup23dup24dup25dup26" fmla="*/ 97 h 543480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5280 w 4188353"/>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33 h 5434737"/>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4132357 w 4188353"/>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1101218 h 5434737"/>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3499033 w 4188353"/>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3406161 h 5434737"/>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2977773 w 4188353"/>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5409565 h 5434737"/>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878882 w 4188353"/>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5434737 h 5434737"/>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0 w 4188353"/>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 fmla="*/ 4555855 h 5434737"/>
              <a:gd name="connsiteX6dup0dup1dup2dup3dup4dup5dup6dup7dup8dup9dup10dup11dup12dup13dup14dup15dup16dup17dup18dup19dup20dup21dup22dup23dup24dup25dup26dup27" fmla="*/ 5280 w 4188353"/>
              <a:gd name="connsiteY6dup0dup1dup2dup3dup4dup5dup6dup7dup8dup9dup10dup11dup12dup13dup14dup15dup16dup17dup18dup19dup20dup21dup22dup23dup24dup25dup26dup27" fmla="*/ 33 h 5434737"/>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5280 w 4132367"/>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46 h 5434750"/>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4132357 w 4132367"/>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1101231 h 5434750"/>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3499033 w 4132367"/>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3406174 h 5434750"/>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2977773 w 4132367"/>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5409578 h 5434750"/>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878882 w 4132367"/>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5434750 h 5434750"/>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0 w 4132367"/>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 fmla="*/ 4555868 h 5434750"/>
              <a:gd name="connsiteX6dup0dup1dup2dup3dup4dup5dup6dup7dup8dup9dup10dup11dup12dup13dup14dup15dup16dup17dup18dup19dup20dup21dup22dup23dup24dup25dup26dup27dup28" fmla="*/ 5280 w 4132367"/>
              <a:gd name="connsiteY6dup0dup1dup2dup3dup4dup5dup6dup7dup8dup9dup10dup11dup12dup13dup14dup15dup16dup17dup18dup19dup20dup21dup22dup23dup24dup25dup26dup27dup28" fmla="*/ 46 h 5434750"/>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5280 w 4293764"/>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97 h 543480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4132357 w 4293764"/>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1101282 h 543480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3512839 w 4293764"/>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3409902 h 543480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2977773 w 4293764"/>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5409629 h 543480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878882 w 4293764"/>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5434801 h 543480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0 w 4293764"/>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 fmla="*/ 4555919 h 5434801"/>
              <a:gd name="connsiteX6dup0dup1dup2dup3dup4dup5dup6dup7dup8dup9dup10dup11dup12dup13dup14dup15dup16dup17dup18dup19dup20dup21dup22dup23dup24dup25dup26dup27dup28dup29" fmla="*/ 5280 w 4293764"/>
              <a:gd name="connsiteY6dup0dup1dup2dup3dup4dup5dup6dup7dup8dup9dup10dup11dup12dup13dup14dup15dup16dup17dup18dup19dup20dup21dup22dup23dup24dup25dup26dup27dup28dup29" fmla="*/ 97 h 543480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5280 w 4292498"/>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97 h 543480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4132357 w 4292498"/>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1101282 h 543480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3512839 w 4292498"/>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3409902 h 543480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2977773 w 4292498"/>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5409629 h 543480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878882 w 4292498"/>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5434801 h 543480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0 w 4292498"/>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 fmla="*/ 4555919 h 5434801"/>
              <a:gd name="connsiteX6dup0dup1dup2dup3dup4dup5dup6dup7dup8dup9dup10dup11dup12dup13dup14dup15dup16dup17dup18dup19dup20dup21dup22dup23dup24dup25dup26dup27dup28dup29dup30" fmla="*/ 5280 w 4292498"/>
              <a:gd name="connsiteY6dup0dup1dup2dup3dup4dup5dup6dup7dup8dup9dup10dup11dup12dup13dup14dup15dup16dup17dup18dup19dup20dup21dup22dup23dup24dup25dup26dup27dup28dup29dup30" fmla="*/ 97 h 543480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5280 w 4132359"/>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49 h 5434753"/>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4132357 w 4132359"/>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1101234 h 5434753"/>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3512839 w 4132359"/>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3409854 h 5434753"/>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2977773 w 4132359"/>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5409581 h 5434753"/>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878882 w 4132359"/>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5434753 h 5434753"/>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0 w 4132359"/>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 fmla="*/ 4555871 h 5434753"/>
              <a:gd name="connsiteX6dup0dup1dup2dup3dup4dup5dup6dup7dup8dup9dup10dup11dup12dup13dup14dup15dup16dup17dup18dup19dup20dup21dup22dup23dup24dup25dup26dup27dup28dup29dup30dup31" fmla="*/ 5280 w 4132359"/>
              <a:gd name="connsiteY6dup0dup1dup2dup3dup4dup5dup6dup7dup8dup9dup10dup11dup12dup13dup14dup15dup16dup17dup18dup19dup20dup21dup22dup23dup24dup25dup26dup27dup28dup29dup30dup31" fmla="*/ 49 h 5434753"/>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5280 w 4132358"/>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49 h 5434753"/>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4132357 w 4132358"/>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1101234 h 5434753"/>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3512839 w 4132358"/>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3409854 h 5434753"/>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2977773 w 4132358"/>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5409581 h 5434753"/>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878882 w 4132358"/>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5434753 h 5434753"/>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0 w 4132358"/>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 fmla="*/ 4555871 h 5434753"/>
              <a:gd name="connsiteX6dup0dup1dup2dup3dup4dup5dup6dup7dup8dup9dup10dup11dup12dup13dup14dup15dup16dup17dup18dup19dup20dup21dup22dup23dup24dup25dup26dup27dup28dup29dup30dup31dup32" fmla="*/ 5280 w 4132358"/>
              <a:gd name="connsiteY6dup0dup1dup2dup3dup4dup5dup6dup7dup8dup9dup10dup11dup12dup13dup14dup15dup16dup17dup18dup19dup20dup21dup22dup23dup24dup25dup26dup27dup28dup29dup30dup31dup32" fmla="*/ 49 h 5434753"/>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5280 w 4132359"/>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49 h 5434753"/>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4132357 w 4132359"/>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1101234 h 5434753"/>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3512839 w 4132359"/>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3409854 h 5434753"/>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2977773 w 4132359"/>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5409581 h 5434753"/>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878882 w 4132359"/>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5434753 h 5434753"/>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0 w 4132359"/>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 fmla="*/ 4555871 h 5434753"/>
              <a:gd name="connsiteX6dup0dup1dup2dup3dup4dup5dup6dup7dup8dup9dup10dup11dup12dup13dup14dup15dup16dup17dup18dup19dup20dup21dup22dup23dup24dup25dup26dup27dup28dup29dup30dup31dup32dup33" fmla="*/ 5280 w 4132359"/>
              <a:gd name="connsiteY6dup0dup1dup2dup3dup4dup5dup6dup7dup8dup9dup10dup11dup12dup13dup14dup15dup16dup17dup18dup19dup20dup21dup22dup23dup24dup25dup26dup27dup28dup29dup30dup31dup32dup33" fmla="*/ 49 h 5434753"/>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5280 w 4073006"/>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47 h 543475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4073004 w 4073006"/>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1129781 h 543475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3512839 w 4073006"/>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3409852 h 543475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2977773 w 4073006"/>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5409579 h 543475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878882 w 4073006"/>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5434751 h 543475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0 w 4073006"/>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 fmla="*/ 4555869 h 5434751"/>
              <a:gd name="connsiteX6dup0dup1dup2dup3dup4dup5dup6dup7dup8dup9dup10dup11dup12dup13dup14dup15dup16dup17dup18dup19dup20dup21dup22dup23dup24dup25dup26dup27dup28dup29dup30dup31dup32dup33dup34" fmla="*/ 5280 w 4073006"/>
              <a:gd name="connsiteY6dup0dup1dup2dup3dup4dup5dup6dup7dup8dup9dup10dup11dup12dup13dup14dup15dup16dup17dup18dup19dup20dup21dup22dup23dup24dup25dup26dup27dup28dup29dup30dup31dup32dup33dup34" fmla="*/ 47 h 543475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5280 w 4073004"/>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47 h 5434751"/>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4073004 w 4073004"/>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1129781 h 5434751"/>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3512839 w 4073004"/>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3409852 h 5434751"/>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2977773 w 4073004"/>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5409579 h 5434751"/>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878882 w 4073004"/>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5434751 h 5434751"/>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0 w 4073004"/>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 fmla="*/ 4555869 h 5434751"/>
              <a:gd name="connsiteX6dup0dup1dup2dup3dup4dup5dup6dup7dup8dup9dup10dup11dup12dup13dup14dup15dup16dup17dup18dup19dup20dup21dup22dup23dup24dup25dup26dup27dup28dup29dup30dup31dup32dup33dup34dup35" fmla="*/ 5280 w 4073004"/>
              <a:gd name="connsiteY6dup0dup1dup2dup3dup4dup5dup6dup7dup8dup9dup10dup11dup12dup13dup14dup15dup16dup17dup18dup19dup20dup21dup22dup23dup24dup25dup26dup27dup28dup29dup30dup31dup32dup33dup34dup35" fmla="*/ 47 h 5434751"/>
              <a:gd name="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5280 w 4130668"/>
              <a:gd name="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48 h 5434752"/>
              <a:gd name="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4130668 w 4130668"/>
              <a:gd name="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1098318 h 5434752"/>
              <a:gd name="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3512839 w 4130668"/>
              <a:gd name="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3409853 h 5434752"/>
              <a:gd name="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2977773 w 4130668"/>
              <a:gd name="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5409580 h 5434752"/>
              <a:gd name="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878882 w 4130668"/>
              <a:gd name="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5434752 h 5434752"/>
              <a:gd name="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0 w 4130668"/>
              <a:gd name="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fmla="*/ 4555870 h 5434752"/>
              <a:gd name="connsiteX6dup0dup1dup2dup3dup4dup5dup6dup7dup8dup9dup10dup11dup12dup13dup14dup15dup16dup17dup18dup19dup20dup21dup22dup23dup24dup25dup26dup27dup28dup29dup30dup31dup32dup33dup34dup35dup36" fmla="*/ 5280 w 4130668"/>
              <a:gd name="connsiteY6dup0dup1dup2dup3dup4dup5dup6dup7dup8dup9dup10dup11dup12dup13dup14dup15dup16dup17dup18dup19dup20dup21dup22dup23dup24dup25dup26dup27dup28dup29dup30dup31dup32dup33dup34dup35dup36" fmla="*/ 48 h 5434752"/>
            </a:gdLst>
            <a:cxnLst>
              <a:cxn ang="0">
                <a:pos x="connsiteX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0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1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2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3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4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y="connsiteY5dup0dup1dup2dup3dup4dup5dup6dup7dup8dup9dup10dup11dup12dup13dup14dup15dup16dup17dup18dup19dup20dup21dup22dup23dup24dup25dup26dup27dup28dup29dup30dup31dup32dup33dup34dup35dup36dup37dup38dup39dup40dup41dup42dup43dup44dup45dup46dup47dup48dup49dup50dup51dup52dup53dup54dup55dup56dup57dup58dup59dup60dup61dup62dup63dup64dup65dup66dup67dup68dup69dup70dup71dup72dup73dup74dup75"/>
              </a:cxn>
              <a:cxn ang="0">
                <a:pos x="connsiteX6dup0dup1dup2dup3dup4dup5dup6dup7dup8dup9dup10dup11dup12dup13dup14dup15dup16dup17dup18dup19dup20dup21dup22dup23dup24dup25dup26dup27dup28dup29dup30dup31dup32dup33dup34dup35dup36" y="connsiteY6dup0dup1dup2dup3dup4dup5dup6dup7dup8dup9dup10dup11dup12dup13dup14dup15dup16dup17dup18dup19dup20dup21dup22dup23dup24dup25dup26dup27dup28dup29dup30dup31dup32dup33dup34dup35dup36"/>
              </a:cxn>
            </a:cxnLst>
            <a:rect l="l" t="t" r="r" b="b"/>
            <a:pathLst>
              <a:path w="4130668" h="5434752">
                <a:moveTo>
                  <a:pt x="5280" y="48"/>
                </a:moveTo>
                <a:cubicBezTo>
                  <a:pt x="9029" y="-8406"/>
                  <a:pt x="4131631" y="1097345"/>
                  <a:pt x="4130668" y="1098318"/>
                </a:cubicBezTo>
                <a:cubicBezTo>
                  <a:pt x="4129518" y="1099480"/>
                  <a:pt x="3704988" y="2691309"/>
                  <a:pt x="3512839" y="3409853"/>
                </a:cubicBezTo>
                <a:cubicBezTo>
                  <a:pt x="3320690" y="4128397"/>
                  <a:pt x="2982430" y="5446338"/>
                  <a:pt x="2977773" y="5409580"/>
                </a:cubicBezTo>
                <a:lnTo>
                  <a:pt x="878882" y="5434752"/>
                </a:lnTo>
                <a:cubicBezTo>
                  <a:pt x="393489" y="5434752"/>
                  <a:pt x="0" y="5041263"/>
                  <a:pt x="0" y="4555870"/>
                </a:cubicBezTo>
                <a:cubicBezTo>
                  <a:pt x="4484" y="3039632"/>
                  <a:pt x="22303" y="-3201"/>
                  <a:pt x="5280" y="48"/>
                </a:cubicBezTo>
                <a:close/>
              </a:path>
            </a:pathLst>
          </a:custGeom>
          <a:gradFill>
            <a:gsLst>
              <a:gs pos="0">
                <a:schemeClr val="accent1">
                  <a:tint val="66000"/>
                  <a:satMod val="160000"/>
                </a:schemeClr>
              </a:gs>
              <a:gs pos="51000">
                <a:schemeClr val="accent1">
                  <a:tint val="44500"/>
                  <a:satMod val="160000"/>
                </a:schemeClr>
              </a:gs>
              <a:gs pos="100000">
                <a:schemeClr val="accent1">
                  <a:tint val="23500"/>
                  <a:satMod val="160000"/>
                </a:schemeClr>
              </a:gs>
            </a:gsLst>
            <a:lin ang="10800000" scaled="0"/>
            <a:tileRect/>
          </a:gradFill>
          <a:ln>
            <a:noFill/>
          </a:ln>
          <a:effectLst>
            <a:outerShdw blurRad="635000" dir="8700000" dist="76200" algn="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p:nvPr>
        </p:nvSpPr>
        <p:spPr>
          <a:xfrm>
            <a:off x="9114817" y="1716088"/>
            <a:ext cx="2733472" cy="2427896"/>
          </a:xfrm>
        </p:spPr>
        <p:txBody>
          <a:bodyPr lIns="36000" tIns="36000" rIns="36000" bIns="36000" anchor="b" anchorCtr="0">
            <a:noAutofit/>
          </a:bodyPr>
          <a:lstStyle>
            <a:lvl1pPr marL="0" indent="0">
              <a:defRPr/>
            </a:lvl1pPr>
          </a:lstStyle>
          <a:p>
            <a:pPr lvl="0"/>
            <a:r>
              <a:rPr lang="en-GB" dirty="1"/>
              <a:t>Click to edit Master text styles</a:t>
            </a:r>
          </a:p>
        </p:txBody>
      </p:sp>
      <p:sp>
        <p:nvSpPr>
          <p:cNvPr id="2" name="Footer Placeholder 1"/>
          <p:cNvSpPr>
            <a:spLocks noGrp="1"/>
          </p:cNvSpPr>
          <p:nvPr>
            <p:ph type="ftr" sz="quarter" idx="11"/>
          </p:nvPr>
        </p:nvSpPr>
        <p:spPr/>
        <p:txBody>
          <a:bodyPr/>
          <a:lstStyle/>
          <a:p>
            <a:r>
              <a:rPr lang="en-GB" dirty="1"/>
              <a:t>© EG A/S</a:t>
            </a:r>
          </a:p>
        </p:txBody>
      </p:sp>
      <p:sp>
        <p:nvSpPr>
          <p:cNvPr id="5" name="Slide Number Placeholder 4"/>
          <p:cNvSpPr>
            <a:spLocks noGrp="1"/>
          </p:cNvSpPr>
          <p:nvPr>
            <p:ph type="sldNum" sz="quarter" idx="12"/>
          </p:nvPr>
        </p:nvSpPr>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1052878058"/>
      </p:ext>
    </p:extLst>
  </p:cSld>
  <p:clrMapOvr>
    <a:masterClrMapping/>
  </p:clrMapOvr>
  <p:transition spd="fast">
    <p:push dir="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 Content w/High Photo - Right">
    <p:spTree>
      <p:nvGrpSpPr>
        <p:cNvPr id="1" name=""/>
        <p:cNvGrpSpPr/>
        <p:nvPr/>
      </p:nvGrpSpPr>
      <p:grpSpPr>
        <a:xfrm>
          <a:off x="0" y="0"/>
          <a:ext cx="0" cy="0"/>
          <a:chOff x="0" y="0"/>
          <a:chExt cx="0" cy="0"/>
        </a:xfrm>
      </p:grpSpPr>
      <p:sp>
        <p:nvSpPr>
          <p:cNvPr id="7"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GB" dirty="1"/>
              <a:t>Click to edit Master title style</a:t>
            </a:r>
          </a:p>
        </p:txBody>
      </p:sp>
      <p:sp>
        <p:nvSpPr>
          <p:cNvPr id="9" name="Content Placeholder 2"/>
          <p:cNvSpPr>
            <a:spLocks noGrp="1"/>
          </p:cNvSpPr>
          <p:nvPr>
            <p:ph idx="1"/>
          </p:nvPr>
        </p:nvSpPr>
        <p:spPr>
          <a:xfrm>
            <a:off x="685799" y="1714500"/>
            <a:ext cx="6890658"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a:p>
            <a:pPr lvl="1"/>
            <a:r>
              <a:rPr lang="en-GB" dirty="1"/>
              <a:t>Second level</a:t>
            </a:r>
          </a:p>
          <a:p>
            <a:pPr lvl="2"/>
            <a:r>
              <a:rPr lang="en-GB" dirty="1"/>
              <a:t>Third level</a:t>
            </a:r>
          </a:p>
        </p:txBody>
      </p:sp>
      <p:sp>
        <p:nvSpPr>
          <p:cNvPr id="10" name="Picture Placeholder 2"/>
          <p:cNvSpPr>
            <a:spLocks noGrp="1"/>
          </p:cNvSpPr>
          <p:nvPr>
            <p:ph type="pic" idx="11"/>
          </p:nvPr>
        </p:nvSpPr>
        <p:spPr>
          <a:xfrm>
            <a:off x="8242662" y="1"/>
            <a:ext cx="3949337" cy="658367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2" name="Footer Placeholder 1"/>
          <p:cNvSpPr>
            <a:spLocks noGrp="1"/>
          </p:cNvSpPr>
          <p:nvPr>
            <p:ph type="ftr" sz="quarter" idx="12"/>
          </p:nvPr>
        </p:nvSpPr>
        <p:spPr/>
        <p:txBody>
          <a:bodyPr/>
          <a:lstStyle/>
          <a:p>
            <a:r>
              <a:rPr lang="en-GB" dirty="1"/>
              <a:t>© EG A/S</a:t>
            </a:r>
          </a:p>
        </p:txBody>
      </p:sp>
      <p:sp>
        <p:nvSpPr>
          <p:cNvPr id="3" name="Slide Number Placeholder 2"/>
          <p:cNvSpPr>
            <a:spLocks noGrp="1"/>
          </p:cNvSpPr>
          <p:nvPr>
            <p:ph type="sldNum" sz="quarter" idx="13"/>
          </p:nvPr>
        </p:nvSpPr>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3365600588"/>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whole"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 Content Two Columns w/High Photo - Right">
    <p:spTree>
      <p:nvGrpSpPr>
        <p:cNvPr id="1" name=""/>
        <p:cNvGrpSpPr/>
        <p:nvPr/>
      </p:nvGrpSpPr>
      <p:grpSpPr>
        <a:xfrm>
          <a:off x="0" y="0"/>
          <a:ext cx="0" cy="0"/>
          <a:chOff x="0" y="0"/>
          <a:chExt cx="0" cy="0"/>
        </a:xfrm>
      </p:grpSpPr>
      <p:sp>
        <p:nvSpPr>
          <p:cNvPr id="7" name="Title Placeholder 1"/>
          <p:cNvSpPr>
            <a:spLocks noGrp="1" noChangeAspect="1"/>
          </p:cNvSpPr>
          <p:nvPr>
            <p:ph type="title"/>
          </p:nvPr>
        </p:nvSpPr>
        <p:spPr>
          <a:xfrm>
            <a:off x="685800" y="329938"/>
            <a:ext cx="6890657" cy="1270262"/>
          </a:xfrm>
          <a:prstGeom prst="rect"/>
        </p:spPr>
        <p:txBody>
          <a:bodyPr vert="horz" lIns="0" tIns="36000" rIns="0" bIns="72000" rtlCol="0" anchor="b">
            <a:noAutofit/>
          </a:bodyPr>
          <a:lstStyle/>
          <a:p>
            <a:r>
              <a:rPr lang="en-GB" dirty="1"/>
              <a:t>Click to edit Master title style</a:t>
            </a:r>
          </a:p>
        </p:txBody>
      </p:sp>
      <p:sp>
        <p:nvSpPr>
          <p:cNvPr id="15" name="Content Placeholder 3"/>
          <p:cNvSpPr>
            <a:spLocks noGrp="1"/>
          </p:cNvSpPr>
          <p:nvPr>
            <p:ph idx="10"/>
          </p:nvPr>
        </p:nvSpPr>
        <p:spPr>
          <a:xfrm>
            <a:off x="685223" y="1716088"/>
            <a:ext cx="3371413" cy="4457700"/>
          </a:xfrm>
        </p:spPr>
        <p:txBody>
          <a:bodyPr lIns="32400"/>
          <a:lstStyle>
            <a:lvl1pPr marL="0" indent="0">
              <a:spcBef>
                <a:spcPts val="1800"/>
              </a:spcBef>
              <a:buClr>
                <a:srgbClr val="C00000"/>
              </a:buClr>
              <a:buSzPct val="60000"/>
              <a:buFontTx/>
              <a:buNone/>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p:txBody>
      </p:sp>
      <p:sp>
        <p:nvSpPr>
          <p:cNvPr id="16" name="Content Placeholder 2"/>
          <p:cNvSpPr>
            <a:spLocks noGrp="1"/>
          </p:cNvSpPr>
          <p:nvPr>
            <p:ph idx="1"/>
          </p:nvPr>
        </p:nvSpPr>
        <p:spPr>
          <a:xfrm>
            <a:off x="4197486" y="1716088"/>
            <a:ext cx="3390170" cy="4457700"/>
          </a:xfrm>
        </p:spPr>
        <p:txBody>
          <a:bodyPr lIns="32400"/>
          <a:lstStyle>
            <a:lvl1pPr marL="0" indent="0">
              <a:spcBef>
                <a:spcPts val="1800"/>
              </a:spcBef>
              <a:buClr>
                <a:srgbClr val="C00000"/>
              </a:buClr>
              <a:buSzPct val="60000"/>
              <a:buFontTx/>
              <a:buNone/>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p:txBody>
      </p:sp>
      <p:sp>
        <p:nvSpPr>
          <p:cNvPr id="10" name="Picture Placeholder 2"/>
          <p:cNvSpPr>
            <a:spLocks noGrp="1"/>
          </p:cNvSpPr>
          <p:nvPr>
            <p:ph type="pic" idx="11"/>
          </p:nvPr>
        </p:nvSpPr>
        <p:spPr>
          <a:xfrm>
            <a:off x="8242662" y="1"/>
            <a:ext cx="3949337" cy="658367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2" name="Footer Placeholder 1"/>
          <p:cNvSpPr>
            <a:spLocks noGrp="1"/>
          </p:cNvSpPr>
          <p:nvPr>
            <p:ph type="ftr" sz="quarter" idx="12"/>
          </p:nvPr>
        </p:nvSpPr>
        <p:spPr/>
        <p:txBody>
          <a:bodyPr/>
          <a:lstStyle/>
          <a:p>
            <a:r>
              <a:rPr lang="en-GB" dirty="1"/>
              <a:t>© EG A/S</a:t>
            </a:r>
          </a:p>
        </p:txBody>
      </p:sp>
      <p:sp>
        <p:nvSpPr>
          <p:cNvPr id="3" name="Slide Number Placeholder 2"/>
          <p:cNvSpPr>
            <a:spLocks noGrp="1"/>
          </p:cNvSpPr>
          <p:nvPr>
            <p:ph type="sldNum" sz="quarter" idx="13"/>
          </p:nvPr>
        </p:nvSpPr>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4044567947"/>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whole"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G Content w/Low Photo - Right">
    <p:spTree>
      <p:nvGrpSpPr>
        <p:cNvPr id="1" name=""/>
        <p:cNvGrpSpPr/>
        <p:nvPr/>
      </p:nvGrpSpPr>
      <p:grpSpPr>
        <a:xfrm>
          <a:off x="0" y="0"/>
          <a:ext cx="0" cy="0"/>
          <a:chOff x="0" y="0"/>
          <a:chExt cx="0" cy="0"/>
        </a:xfrm>
      </p:grpSpPr>
      <p:sp>
        <p:nvSpPr>
          <p:cNvPr id="7" name="Title Placeholder 1"/>
          <p:cNvSpPr>
            <a:spLocks noGrp="1" noChangeAspect="1"/>
          </p:cNvSpPr>
          <p:nvPr>
            <p:ph type="title"/>
          </p:nvPr>
        </p:nvSpPr>
        <p:spPr>
          <a:xfrm>
            <a:off x="685800" y="329938"/>
            <a:ext cx="10877550" cy="1270262"/>
          </a:xfrm>
          <a:prstGeom prst="rect"/>
        </p:spPr>
        <p:txBody>
          <a:bodyPr vert="horz" lIns="0" tIns="36000" rIns="0" bIns="72000" rtlCol="0" anchor="b">
            <a:noAutofit/>
          </a:bodyPr>
          <a:lstStyle/>
          <a:p>
            <a:r>
              <a:rPr lang="en-GB" dirty="1"/>
              <a:t>Click to edit Master title style</a:t>
            </a:r>
          </a:p>
        </p:txBody>
      </p:sp>
      <p:sp>
        <p:nvSpPr>
          <p:cNvPr id="9" name="Content Placeholder 2"/>
          <p:cNvSpPr>
            <a:spLocks noGrp="1"/>
          </p:cNvSpPr>
          <p:nvPr>
            <p:ph idx="1"/>
          </p:nvPr>
        </p:nvSpPr>
        <p:spPr>
          <a:xfrm>
            <a:off x="685799" y="1714500"/>
            <a:ext cx="5779656" cy="4457700"/>
          </a:xfrm>
        </p:spPr>
        <p:txBody>
          <a:bodyPr lIns="36000"/>
          <a:lstStyle>
            <a:lvl1pPr marL="407988" indent="-407988">
              <a:spcBef>
                <a:spcPts val="1800"/>
              </a:spcBef>
              <a:buClr>
                <a:srgbClr val="C00000"/>
              </a:buClr>
              <a:buSzPct val="60000"/>
              <a:buFontTx/>
              <a:buBlip>
                <a:blip r:embed="rId2"/>
              </a:buBlip>
              <a:defRPr/>
            </a:lvl1pPr>
            <a:lvl2pPr marL="804863" indent="-352425">
              <a:spcBef>
                <a:spcPct val="0"/>
              </a:spcBef>
              <a:buClr>
                <a:srgbClr val="C00000"/>
              </a:buClr>
              <a:buSzPct val="60000"/>
              <a:buFontTx/>
              <a:buBlip>
                <a:blip r:embed="rId2"/>
              </a:buBlip>
              <a:defRPr/>
            </a:lvl2pPr>
            <a:lvl3pPr marL="1168400" indent="-363538">
              <a:spcBef>
                <a:spcPct val="0"/>
              </a:spcBef>
              <a:buClr>
                <a:srgbClr val="C00000"/>
              </a:buClr>
              <a:buSzPct val="60000"/>
              <a:buFontTx/>
              <a:buBlip>
                <a:blip r:embed="rId2"/>
              </a:buBlip>
              <a:defRPr/>
            </a:lvl3pPr>
            <a:lvl4pPr marL="1005840" indent="0">
              <a:buClr>
                <a:srgbClr val="C00000"/>
              </a:buClr>
              <a:buNone/>
              <a:defRPr/>
            </a:lvl4pPr>
            <a:lvl5pPr marL="1280160" indent="0">
              <a:buClr>
                <a:srgbClr val="C00000"/>
              </a:buClr>
              <a:buNone/>
              <a:defRPr/>
            </a:lvl5pPr>
          </a:lstStyle>
          <a:p>
            <a:pPr lvl="0"/>
            <a:r>
              <a:rPr lang="en-GB" dirty="1"/>
              <a:t>Click to edit Master text styles</a:t>
            </a:r>
          </a:p>
          <a:p>
            <a:pPr lvl="1"/>
            <a:r>
              <a:rPr lang="en-GB" dirty="1"/>
              <a:t>Second level</a:t>
            </a:r>
          </a:p>
          <a:p>
            <a:pPr lvl="2"/>
            <a:r>
              <a:rPr lang="en-GB" dirty="1"/>
              <a:t>Third level</a:t>
            </a:r>
          </a:p>
        </p:txBody>
      </p:sp>
      <p:sp>
        <p:nvSpPr>
          <p:cNvPr id="10" name="Picture Placeholder 2"/>
          <p:cNvSpPr>
            <a:spLocks noGrp="1"/>
          </p:cNvSpPr>
          <p:nvPr>
            <p:ph type="pic" idx="11"/>
          </p:nvPr>
        </p:nvSpPr>
        <p:spPr>
          <a:xfrm>
            <a:off x="6696364" y="1716088"/>
            <a:ext cx="5495635" cy="4867592"/>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1"/>
              <a:t>Click icon to add picture</a:t>
            </a:r>
          </a:p>
        </p:txBody>
      </p:sp>
      <p:sp>
        <p:nvSpPr>
          <p:cNvPr id="2" name="Footer Placeholder 1"/>
          <p:cNvSpPr>
            <a:spLocks noGrp="1"/>
          </p:cNvSpPr>
          <p:nvPr>
            <p:ph type="ftr" sz="quarter" idx="12"/>
          </p:nvPr>
        </p:nvSpPr>
        <p:spPr/>
        <p:txBody>
          <a:bodyPr/>
          <a:lstStyle/>
          <a:p>
            <a:r>
              <a:rPr lang="en-GB" dirty="1"/>
              <a:t>© EG A/S</a:t>
            </a:r>
          </a:p>
        </p:txBody>
      </p:sp>
      <p:sp>
        <p:nvSpPr>
          <p:cNvPr id="3" name="Slide Number Placeholder 2"/>
          <p:cNvSpPr>
            <a:spLocks noGrp="1"/>
          </p:cNvSpPr>
          <p:nvPr>
            <p:ph type="sldNum" sz="quarter" idx="13"/>
          </p:nvPr>
        </p:nvSpPr>
        <p:spPr/>
        <p:txBody>
          <a:bodyPr/>
          <a:lstStyle/>
          <a:p>
            <a:fld id="{E31375A4-56A4-47D6-9801-1991572033F7}" type="slidenum">
              <a:rPr lang="en-GB" smtClean="0"/>
              <a:t>‹#›</a:t>
            </a:fld>
            <a:endParaRPr lang="en-GB"/>
          </a:p>
        </p:txBody>
      </p:sp>
    </p:spTree>
    <p:extLst>
      <p:ext uri="{BB962C8B-B14F-4D97-AF65-F5344CB8AC3E}">
        <p14:creationId xmlns:p14="http://schemas.microsoft.com/office/powerpoint/2010/main" val="4141879102"/>
      </p:ext>
    </p:extLst>
  </p:cSld>
  <p:clrMapOvr>
    <a:masterClrMapping/>
  </p:clrMapOvr>
  <p:transition spd="fast">
    <p:push dir="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whole" animBg="1"/>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theme" Target="../theme/theme1.xml" /><Relationship Id="rId25" Type="http://schemas.openxmlformats.org/officeDocument/2006/relationships/image" Target="../media/image2.png"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685800" y="329938"/>
            <a:ext cx="10879138" cy="1270262"/>
          </a:xfrm>
          <a:prstGeom prst="rect"/>
        </p:spPr>
        <p:txBody>
          <a:bodyPr vert="horz" lIns="0" tIns="36000" rIns="0" bIns="72000" rtlCol="0" anchor="b">
            <a:noAutofit/>
          </a:bodyPr>
          <a:lstStyle/>
          <a:p>
            <a:r>
              <a:rPr lang="en-GB" dirty="1"/>
              <a:t>Click to edit Master title style</a:t>
            </a:r>
          </a:p>
        </p:txBody>
      </p:sp>
      <p:sp>
        <p:nvSpPr>
          <p:cNvPr id="3" name="Text Placeholder 2"/>
          <p:cNvSpPr>
            <a:spLocks noGrp="1"/>
          </p:cNvSpPr>
          <p:nvPr>
            <p:ph type="body" idx="1"/>
          </p:nvPr>
        </p:nvSpPr>
        <p:spPr>
          <a:xfrm>
            <a:off x="685800" y="1716088"/>
            <a:ext cx="10877550" cy="4456112"/>
          </a:xfrm>
          <a:prstGeom prst="rect"/>
        </p:spPr>
        <p:txBody>
          <a:bodyPr vert="horz" lIns="0" tIns="36000" rIns="0" bIns="36000" rtlCol="0">
            <a:noAutofit/>
          </a:bodyPr>
          <a:lstStyle/>
          <a:p>
            <a:pPr marL="45720" marR="0" lvl="0" indent="0" algn="l" defTabSz="914400" fontAlgn="auto" rtl="0" eaLnBrk="1" latinLnBrk="0" hangingPunct="1">
              <a:lnSpc>
                <a:spcPct val="90000"/>
              </a:lnSpc>
              <a:spcBef>
                <a:spcPts val="1800"/>
              </a:spcBef>
              <a:spcAft>
                <a:spcPct val="0"/>
              </a:spcAft>
              <a:buClr>
                <a:srgbClr val="C00000"/>
              </a:buClr>
              <a:buSzTx/>
              <a:buFont typeface="Wingdings" pitchFamily="2" charset="2"/>
              <a:buNone/>
              <a:defRPr/>
            </a:pPr>
            <a:r>
              <a:rPr lang="en-GB" dirty="1"/>
              <a:t>Click to edit Master text styles</a:t>
            </a:r>
          </a:p>
          <a:p>
            <a:pPr marL="45720" marR="0" lvl="0" indent="0" algn="l" defTabSz="914400" fontAlgn="auto" rtl="0" eaLnBrk="1" latinLnBrk="0" hangingPunct="1">
              <a:lnSpc>
                <a:spcPct val="90000"/>
              </a:lnSpc>
              <a:spcBef>
                <a:spcPts val="1800"/>
              </a:spcBef>
              <a:spcAft>
                <a:spcPct val="0"/>
              </a:spcAft>
              <a:buClr>
                <a:srgbClr val="C00000"/>
              </a:buClr>
              <a:buSzTx/>
              <a:buFont typeface="Wingdings" pitchFamily="2" charset="2"/>
              <a:buNone/>
              <a:defRPr/>
            </a:pPr>
            <a:endParaRPr kumimoji="0" lang="en-GB" sz="2000" b="0" i="0" u="none" strike="noStrike" kern="1200" cap="none" spc="0" normalizeH="0" baseline="0" noProof="0">
              <a:ln>
                <a:noFill/>
              </a:ln>
              <a:solidFill>
                <a:prstClr val="black"/>
              </a:solidFill>
              <a:effectLst/>
              <a:uLnTx/>
              <a:uFillTx/>
              <a:latin typeface="+mn-lt"/>
            </a:endParaRPr>
          </a:p>
        </p:txBody>
      </p:sp>
      <p:sp>
        <p:nvSpPr>
          <p:cNvPr id="7" name="Rectangle 6"/>
          <p:cNvSpPr/>
          <p:nvPr/>
        </p:nvSpPr>
        <p:spPr>
          <a:xfrm>
            <a:off x="0" y="6583680"/>
            <a:ext cx="12192000" cy="274320"/>
          </a:xfrm>
          <a:prstGeom prst="rect"/>
          <a:solidFill>
            <a:srgbClr val="4561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3"/>
          <p:cNvSpPr>
            <a:spLocks noGrp="1"/>
          </p:cNvSpPr>
          <p:nvPr>
            <p:ph type="ftr" sz="quarter" idx="3"/>
          </p:nvPr>
        </p:nvSpPr>
        <p:spPr>
          <a:xfrm>
            <a:off x="684108" y="6606540"/>
            <a:ext cx="6491381" cy="228600"/>
          </a:xfrm>
          <a:prstGeom prst="rect"/>
        </p:spPr>
        <p:txBody>
          <a:bodyPr vert="horz" lIns="0" tIns="36000" rIns="0" bIns="36000" rtlCol="0" anchor="ctr"/>
          <a:lstStyle>
            <a:lvl1pPr algn="l">
              <a:defRPr sz="800">
                <a:solidFill>
                  <a:schemeClr val="bg1"/>
                </a:solidFill>
                <a:latin typeface="Segoe UI" pitchFamily="34" charset="0"/>
                <a:ea typeface="Segoe UI" pitchFamily="34" charset="0"/>
                <a:cs typeface="Segoe UI" pitchFamily="34" charset="0"/>
              </a:defRPr>
            </a:lvl1pPr>
          </a:lstStyle>
          <a:p>
            <a:r>
              <a:rPr lang="en-GB" dirty="1"/>
              <a:t>© EG A/S</a:t>
            </a:r>
          </a:p>
        </p:txBody>
      </p:sp>
      <p:sp>
        <p:nvSpPr>
          <p:cNvPr id="6" name="Slide Number Placeholder 4"/>
          <p:cNvSpPr>
            <a:spLocks noGrp="1"/>
          </p:cNvSpPr>
          <p:nvPr>
            <p:ph type="sldNum" sz="quarter" idx="4"/>
          </p:nvPr>
        </p:nvSpPr>
        <p:spPr>
          <a:xfrm>
            <a:off x="10709481" y="6606540"/>
            <a:ext cx="773502" cy="228600"/>
          </a:xfrm>
          <a:prstGeom prst="rect"/>
        </p:spPr>
        <p:txBody>
          <a:bodyPr vert="horz" lIns="0" tIns="36000" rIns="0" bIns="36000" rtlCol="0" anchor="ctr"/>
          <a:lstStyle>
            <a:lvl1pPr algn="r">
              <a:defRPr sz="800">
                <a:solidFill>
                  <a:schemeClr val="bg1"/>
                </a:solidFill>
              </a:defRPr>
            </a:lvl1pPr>
          </a:lstStyle>
          <a:p>
            <a:fld id="{E31375A4-56A4-47D6-9801-1991572033F7}" type="slidenum">
              <a:rPr lang="en-GB" smtClean="0"/>
              <a:t>‹#›</a:t>
            </a:fld>
            <a:endParaRPr lang="en-GB"/>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50" r:id="rId3"/>
    <p:sldLayoutId id="2147483684" r:id="rId4"/>
    <p:sldLayoutId id="2147483688" r:id="rId5"/>
    <p:sldLayoutId id="2147483685" r:id="rId6"/>
    <p:sldLayoutId id="2147483681" r:id="rId7"/>
    <p:sldLayoutId id="2147483652" r:id="rId8"/>
    <p:sldLayoutId id="2147483683" r:id="rId9"/>
    <p:sldLayoutId id="2147483682" r:id="rId10"/>
    <p:sldLayoutId id="2147483690" r:id="rId11"/>
    <p:sldLayoutId id="2147483657" r:id="rId12"/>
    <p:sldLayoutId id="2147483672" r:id="rId13"/>
    <p:sldLayoutId id="2147483663" r:id="rId14"/>
    <p:sldLayoutId id="2147483673" r:id="rId15"/>
    <p:sldLayoutId id="2147483655" r:id="rId16"/>
    <p:sldLayoutId id="2147483668" r:id="rId17"/>
    <p:sldLayoutId id="2147483694" r:id="rId18"/>
    <p:sldLayoutId id="2147483693" r:id="rId19"/>
    <p:sldLayoutId id="2147483692" r:id="rId20"/>
    <p:sldLayoutId id="2147483691" r:id="rId21"/>
    <p:sldLayoutId id="2147483661" r:id="rId22"/>
    <p:sldLayoutId id="2147483686" r:id="rId23"/>
  </p:sldLayoutIdLst>
  <p:transition spd="slow">
    <p:push dir="l"/>
  </p:transition>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cap="none" baseline="0">
          <a:solidFill>
            <a:srgbClr val="50616E"/>
          </a:solidFill>
          <a:latin typeface="+mj-lt"/>
          <a:ea typeface="+mj-ea"/>
          <a:cs typeface="+mj-cs"/>
        </a:defRPr>
      </a:lvl1pPr>
    </p:titleStyle>
    <p:bodyStyle>
      <a:lvl1pPr marL="44450" marR="0" indent="-44450" algn="l" defTabSz="914400" fontAlgn="auto" rtl="0" eaLnBrk="1" latinLnBrk="0" hangingPunct="1">
        <a:lnSpc>
          <a:spcPct val="90000"/>
        </a:lnSpc>
        <a:spcBef>
          <a:spcPct val="0"/>
        </a:spcBef>
        <a:spcAft>
          <a:spcPct val="0"/>
        </a:spcAft>
        <a:buClr>
          <a:srgbClr val="C00000"/>
        </a:buClr>
        <a:buSzTx/>
        <a:buFont typeface="Wingdings" pitchFamily="2" charset="2"/>
        <a:buNone/>
        <a:tabLst>
          <a:tab pos="0" algn="l"/>
        </a:tabLst>
        <a:defRPr sz="2800" kern="1200">
          <a:solidFill>
            <a:schemeClr val="tx1"/>
          </a:solidFill>
          <a:latin typeface="+mn-lt"/>
          <a:ea typeface="+mn-ea"/>
          <a:cs typeface="+mn-cs"/>
        </a:defRPr>
      </a:lvl1pPr>
      <a:lvl2pPr marL="594360" marR="0" indent="-228600" algn="l" defTabSz="914400" fontAlgn="auto" rtl="0" eaLnBrk="1" latinLnBrk="0" hangingPunct="1">
        <a:lnSpc>
          <a:spcPct val="90000"/>
        </a:lnSpc>
        <a:spcBef>
          <a:spcPts val="800"/>
        </a:spcBef>
        <a:spcAft>
          <a:spcPct val="0"/>
        </a:spcAft>
        <a:buClr>
          <a:srgbClr val="C00000"/>
        </a:buClr>
        <a:buSzPct val="60000"/>
        <a:buFontTx/>
        <a:buBlip>
          <a:blip r:embed="rId25"/>
        </a:buBlip>
        <a:defRPr sz="2400" kern="1200">
          <a:solidFill>
            <a:schemeClr val="tx1"/>
          </a:solidFill>
          <a:latin typeface="+mn-lt"/>
          <a:ea typeface="+mn-ea"/>
          <a:cs typeface="+mn-cs"/>
        </a:defRPr>
      </a:lvl2pPr>
      <a:lvl3pPr marL="914400" marR="0" indent="-228600" algn="l" defTabSz="914400" fontAlgn="auto" rtl="0" eaLnBrk="1" latinLnBrk="0" hangingPunct="1">
        <a:lnSpc>
          <a:spcPct val="90000"/>
        </a:lnSpc>
        <a:spcBef>
          <a:spcPts val="800"/>
        </a:spcBef>
        <a:spcAft>
          <a:spcPct val="0"/>
        </a:spcAft>
        <a:buClr>
          <a:srgbClr val="C00000"/>
        </a:buClr>
        <a:buSzPct val="60000"/>
        <a:buFontTx/>
        <a:buBlip>
          <a:blip r:embed="rId25"/>
        </a:buBlip>
        <a:defRPr sz="20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rgbClr val="C00000"/>
        </a:buClr>
        <a:buSzTx/>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rgbClr val="C00000"/>
        </a:buClr>
        <a:buSzTx/>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Tx/>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Tx/>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Tx/>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Tx/>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379413" y="1988840"/>
            <a:ext cx="3125787" cy="2952328"/>
          </a:xfrm>
        </p:spPr>
        <p:txBody>
          <a:bodyPr/>
          <a:lstStyle/>
          <a:p>
            <a:r>
              <a:rPr lang="da" b="1" dirty="1"/>
              <a:t>Big Data  den analysedrevne viden  </a:t>
            </a:r>
            <a:br>
              <a:rPr lang="da" dirty="1"/>
            </a:br>
          </a:p>
        </p:txBody>
      </p:sp>
      <p:sp>
        <p:nvSpPr>
          <p:cNvPr id="3" name="Text Placeholder 2"/>
          <p:cNvSpPr>
            <a:spLocks noGrp="1"/>
          </p:cNvSpPr>
          <p:nvPr>
            <p:ph type="body" sz="half" idx="2"/>
          </p:nvPr>
        </p:nvSpPr>
        <p:spPr>
          <a:xfrm>
            <a:off x="379413" y="4591761"/>
            <a:ext cx="3125787" cy="1006292"/>
          </a:xfrm>
        </p:spPr>
        <p:txBody>
          <a:bodyPr/>
          <a:lstStyle/>
          <a:p>
            <a:r>
              <a:rPr lang="da" dirty="1"/>
              <a:t>Senior Industry Specialist Ole Møller Madsen</a:t>
            </a:r>
          </a:p>
          <a:p>
            <a:endParaRPr lang="da"/>
          </a:p>
        </p:txBody>
      </p:sp>
      <p:sp>
        <p:nvSpPr>
          <p:cNvPr id="5" name="Footer Placeholder 4"/>
          <p:cNvSpPr>
            <a:spLocks noGrp="1"/>
          </p:cNvSpPr>
          <p:nvPr>
            <p:ph type="ftr" sz="quarter" idx="10"/>
          </p:nvPr>
        </p:nvSpPr>
        <p:spPr/>
        <p:txBody>
          <a:bodyPr/>
          <a:lstStyle/>
          <a:p>
            <a:r>
              <a:rPr lang="da" dirty="1"/>
              <a:t>© EG A/S</a:t>
            </a:r>
          </a:p>
        </p:txBody>
      </p:sp>
      <p:sp>
        <p:nvSpPr>
          <p:cNvPr id="6" name="Slide Number Placeholder 5"/>
          <p:cNvSpPr>
            <a:spLocks noGrp="1"/>
          </p:cNvSpPr>
          <p:nvPr>
            <p:ph type="sldNum" sz="quarter" idx="11"/>
          </p:nvPr>
        </p:nvSpPr>
        <p:spPr/>
        <p:txBody>
          <a:bodyPr/>
          <a:lstStyle/>
          <a:p>
            <a:fld id="{E31375A4-56A4-47D6-9801-1991572033F7}" type="slidenum">
              <a:rPr lang="da" smtClean="0"/>
              <a:t>1</a:t>
            </a:fld>
            <a:endParaRPr lang="da"/>
          </a:p>
        </p:txBody>
      </p:sp>
      <p:pic>
        <p:nvPicPr>
          <p:cNvPr id="8" name="Content Placeholder 5"/>
          <p:cNvPicPr>
            <a:picLocks noGrp="1" noChangeAspect="1"/>
          </p:cNvPicPr>
          <p:nvPr>
            <p:ph type="pic" idx="1"/>
          </p:nvPr>
        </p:nvPicPr>
        <p:blipFill>
          <a:blip r:embed="rId2"/>
          <a:srcRect l="17217" r="17217"/>
          <a:stretch>
            <a:fillRect/>
          </a:stretch>
        </p:blipFill>
        <p:spPr/>
      </p:pic>
      <p:sp>
        <p:nvSpPr>
          <p:cNvPr id="11" name="Rectangle 10"/>
          <p:cNvSpPr/>
          <p:nvPr/>
        </p:nvSpPr>
        <p:spPr>
          <a:xfrm>
            <a:off x="4758927" y="1982450"/>
            <a:ext cx="6935942" cy="1433993"/>
          </a:xfrm>
          <a:prstGeom prst="rect"/>
        </p:spPr>
        <p:txBody>
          <a:bodyPr wrap="square">
            <a:spAutoFit/>
          </a:bodyPr>
          <a:lstStyle/>
          <a:p>
            <a:pPr algn="ctr"/>
            <a:r>
              <a:rPr lang="da" sz="4400" b="1" dirty="1">
                <a:solidFill>
                  <a:hslClr hue="0" sat="0" lum="100000"/>
                </a:solidFill>
                <a:latin typeface="Segoe UI Light"/>
                <a:ea typeface="+mj-ea"/>
                <a:cs typeface="+mj-cs"/>
              </a:rPr>
              <a:t>Data som et aktiv og </a:t>
            </a:r>
            <a:r>
              <a:rPr lang="da" sz="4400" b="1" dirty="1">
                <a:solidFill>
                  <a:hslClr hue="0" sat="0" lum="100000"/>
                </a:solidFill>
                <a:latin typeface="Segoe UI Light"/>
                <a:ea typeface="+mj-ea"/>
                <a:cs typeface="+mj-cs"/>
              </a:rPr>
              <a:t>analytics</a:t>
            </a:r>
            <a:r>
              <a:rPr lang="da" sz="4400" b="1" dirty="1">
                <a:solidFill>
                  <a:hslClr hue="0" sat="0" lum="100000"/>
                </a:solidFill>
                <a:latin typeface="Segoe UI Light"/>
                <a:ea typeface="+mj-ea"/>
                <a:cs typeface="+mj-cs"/>
              </a:rPr>
              <a:t> som en katalysator</a:t>
            </a:r>
            <a:endParaRPr lang="da" sz="1200"/>
          </a:p>
        </p:txBody>
      </p:sp>
    </p:spTree>
    <p:extLst>
      <p:ext uri="{BB962C8B-B14F-4D97-AF65-F5344CB8AC3E}">
        <p14:creationId xmlns:p14="http://schemas.microsoft.com/office/powerpoint/2010/main" val="440808971"/>
      </p:ext>
    </p:extLst>
  </p:cSld>
  <p:clrMapOvr>
    <a:masterClrMapping/>
  </p:clrMapOvr>
  <p:transition spd="fast">
    <p:wipe dir="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 dirty="1"/>
              <a:t>Anvendelse </a:t>
            </a:r>
          </a:p>
        </p:txBody>
      </p:sp>
      <p:sp>
        <p:nvSpPr>
          <p:cNvPr id="3" name="Footer Placeholder 2"/>
          <p:cNvSpPr>
            <a:spLocks noGrp="1"/>
          </p:cNvSpPr>
          <p:nvPr>
            <p:ph type="ftr" sz="quarter" idx="54"/>
          </p:nvPr>
        </p:nvSpPr>
        <p:spPr/>
        <p:txBody>
          <a:bodyPr/>
          <a:lstStyle/>
          <a:p>
            <a:r>
              <a:rPr lang="da" dirty="1"/>
              <a:t>© EG A/S</a:t>
            </a:r>
          </a:p>
        </p:txBody>
      </p:sp>
      <p:sp>
        <p:nvSpPr>
          <p:cNvPr id="4" name="Slide Number Placeholder 3"/>
          <p:cNvSpPr>
            <a:spLocks noGrp="1"/>
          </p:cNvSpPr>
          <p:nvPr>
            <p:ph type="sldNum" sz="quarter" idx="55"/>
          </p:nvPr>
        </p:nvSpPr>
        <p:spPr/>
        <p:txBody>
          <a:bodyPr/>
          <a:lstStyle/>
          <a:p>
            <a:fld id="{E31375A4-56A4-47D6-9801-1991572033F7}" type="slidenum">
              <a:rPr lang="da" smtClean="0"/>
              <a:t>2</a:t>
            </a:fld>
            <a:endParaRPr lang="da"/>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7950938"/>
              </p:ext>
            </p:extLst>
          </p:nvPr>
        </p:nvGraphicFramePr>
        <p:xfrm>
          <a:off x="684213" y="1714500"/>
          <a:ext cx="1087755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684108" y="5229200"/>
            <a:ext cx="6491381" cy="0"/>
          </a:xfrm>
          <a:prstGeom prst="line"/>
          <a:ln w="19050" cap="flat" algn="ctr">
            <a:prstDash val="soli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896200" y="5229200"/>
            <a:ext cx="3667150" cy="0"/>
          </a:xfrm>
          <a:prstGeom prst="straightConnector1"/>
          <a:ln w="19050" cap="flat" algn="ctr">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48128" y="5229200"/>
            <a:ext cx="72008" cy="0"/>
          </a:xfrm>
          <a:prstGeom prst="line"/>
          <a:ln w="19050" cap="flat" algn="ctr">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00528" y="5229200"/>
            <a:ext cx="72008" cy="0"/>
          </a:xfrm>
          <a:prstGeom prst="line"/>
          <a:ln w="19050" cap="flat" algn="ctr">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52928" y="5229200"/>
            <a:ext cx="72008" cy="0"/>
          </a:xfrm>
          <a:prstGeom prst="line"/>
          <a:ln w="19050" cap="flat" algn="ctr">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05328" y="5229200"/>
            <a:ext cx="72008" cy="0"/>
          </a:xfrm>
          <a:prstGeom prst="line"/>
          <a:ln w="19050" cap="flat" algn="ctr">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116180"/>
      </p:ext>
    </p:extLst>
  </p:cSld>
  <p:clrMapOvr>
    <a:masterClrMapping/>
  </p:clrMapOvr>
  <p:transition spd="fast">
    <p:push dir="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 altLang="en-US" dirty="1"/>
              <a:t>Analytiske discipliner og værktøjer til at omsætte data til værdi</a:t>
            </a:r>
            <a:endParaRPr lang="da"/>
          </a:p>
        </p:txBody>
      </p:sp>
      <p:sp>
        <p:nvSpPr>
          <p:cNvPr id="4" name="Footer Placeholder 3"/>
          <p:cNvSpPr>
            <a:spLocks noGrp="1"/>
          </p:cNvSpPr>
          <p:nvPr>
            <p:ph type="ftr" sz="quarter" idx="3"/>
          </p:nvPr>
        </p:nvSpPr>
        <p:spPr/>
        <p:txBody>
          <a:bodyPr/>
          <a:lstStyle/>
          <a:p>
            <a:r>
              <a:rPr lang="da" dirty="1"/>
              <a:t>© EG A/S</a:t>
            </a:r>
          </a:p>
        </p:txBody>
      </p:sp>
      <p:sp>
        <p:nvSpPr>
          <p:cNvPr id="5" name="Slide Number Placeholder 4"/>
          <p:cNvSpPr>
            <a:spLocks noGrp="1"/>
          </p:cNvSpPr>
          <p:nvPr>
            <p:ph type="sldNum" sz="quarter" idx="4"/>
          </p:nvPr>
        </p:nvSpPr>
        <p:spPr/>
        <p:txBody>
          <a:bodyPr/>
          <a:lstStyle/>
          <a:p>
            <a:fld id="{E31375A4-56A4-47D6-9801-1991572033F7}" type="slidenum">
              <a:rPr lang="da" smtClean="0"/>
              <a:t>3</a:t>
            </a:fld>
            <a:endParaRPr lang="da"/>
          </a:p>
        </p:txBody>
      </p:sp>
      <p:sp>
        <p:nvSpPr>
          <p:cNvPr id="10" name="Pentagon 9"/>
          <p:cNvSpPr/>
          <p:nvPr/>
        </p:nvSpPr>
        <p:spPr>
          <a:xfrm flipH="1">
            <a:off x="3202337" y="1557571"/>
            <a:ext cx="6714135" cy="4724400"/>
          </a:xfrm>
          <a:prstGeom prst="homePlate">
            <a:avLst/>
          </a:prstGeom>
          <a:solidFill>
            <a:srgbClr val="EAEAEA"/>
          </a:solidFill>
          <a:ln w="9525" cap="flat" cmpd="sng" algn="ctr">
            <a:noFill/>
            <a:prstDash val="solid"/>
            <a:round/>
            <a:headEnd type="none" w="med" len="med"/>
            <a:tailEnd type="none" w="med" len="med"/>
          </a:ln>
          <a:effectLst>
            <a:outerShdw blurRad="57785" dir="3180000" dist="33020" algn="ctr">
              <a:srgbClr val="000000">
                <a:alpha val="30000"/>
              </a:srgbClr>
            </a:outerShdw>
          </a:effectLst>
          <a:scene3d>
            <a:camera prst="orthographicFront">
              <a:rot lat="0" lon="0" rev="0"/>
            </a:camera>
            <a:lightRig dir="t" rig="brightRoom">
              <a:rot lat="0" lon="0" rev="600000"/>
            </a:lightRig>
          </a:scene3d>
          <a:sp3d prstMaterial="metal">
            <a:bevelT w="38100" h="57150" prst="angle"/>
          </a:sp3d>
        </p:spPr>
        <p:txBody>
          <a:bodyPr lIns="91440" tIns="45720" rIns="91440" bIns="45720"/>
          <a:lstStyle/>
          <a:p>
            <a:pPr>
              <a:defRPr/>
            </a:pPr>
            <a:endParaRPr lang="da" sz="2400">
              <a:solidFill>
                <a:srgbClr val="000000"/>
              </a:solidFill>
              <a:latin typeface="Times"/>
            </a:endParaRPr>
          </a:p>
        </p:txBody>
      </p:sp>
      <p:sp>
        <p:nvSpPr>
          <p:cNvPr id="11" name="Text Box 58"/>
          <p:cNvSpPr txBox="1">
            <a:spLocks noChangeArrowheads="1"/>
          </p:cNvSpPr>
          <p:nvPr/>
        </p:nvSpPr>
        <p:spPr>
          <a:xfrm>
            <a:off x="3722749" y="3454102"/>
            <a:ext cx="2672336" cy="915314"/>
          </a:xfrm>
          <a:prstGeom prst="rect"/>
          <a:noFill/>
          <a:ln w="9525" algn="ctr">
            <a:noFill/>
            <a:miter lim="800000"/>
          </a:ln>
          <a:effectLst>
            <a:prstShdw dir="2700000" dist="17961" prst="shdw17">
              <a:schemeClr val="accent1">
                <a:gamma/>
                <a:shade val="60000"/>
                <a:invGamma/>
              </a:schemeClr>
            </a:prstShdw>
          </a:effectLst>
        </p:spPr>
        <p:txBody>
          <a:bodyPr lIns="91440" tIns="45720" rIns="91440" bIns="45720">
            <a:spAutoFit/>
          </a:bodyPr>
          <a:lstStyle/>
          <a:p>
            <a:pPr algn="ctr">
              <a:defRPr/>
            </a:pPr>
            <a:r>
              <a:rPr lang="da" dirty="1">
                <a:solidFill>
                  <a:hslClr hue="0" sat="0" lum="0"/>
                </a:solidFill>
                <a:cs typeface="Arial" pitchFamily="34" charset="0"/>
              </a:rPr>
              <a:t>Hvordan kan alle</a:t>
            </a:r>
            <a:br>
              <a:rPr lang="da" dirty="1">
                <a:solidFill>
                  <a:srgbClr val="000000"/>
                </a:solidFill>
                <a:cs typeface="Arial" pitchFamily="34" charset="0"/>
              </a:rPr>
            </a:br>
            <a:r>
              <a:rPr lang="da" dirty="1">
                <a:solidFill>
                  <a:hslClr hue="0" sat="0" lum="0"/>
                </a:solidFill>
                <a:cs typeface="Arial" pitchFamily="34" charset="0"/>
              </a:rPr>
              <a:t>ramme bedre …</a:t>
            </a:r>
            <a:br>
              <a:rPr lang="da" dirty="1">
                <a:solidFill>
                  <a:srgbClr val="000000"/>
                </a:solidFill>
                <a:cs typeface="Arial" pitchFamily="34" charset="0"/>
              </a:rPr>
            </a:br>
            <a:r>
              <a:rPr lang="da" dirty="1">
                <a:solidFill>
                  <a:hslClr hue="0" sat="0" lum="0"/>
                </a:solidFill>
                <a:cs typeface="Arial" pitchFamily="34" charset="0"/>
              </a:rPr>
              <a:t>… oftere?</a:t>
            </a:r>
            <a:endParaRPr lang="da" b="1">
              <a:solidFill>
                <a:srgbClr val="000000"/>
              </a:solidFill>
              <a:cs typeface="Arial" pitchFamily="34" charset="0"/>
            </a:endParaRPr>
          </a:p>
        </p:txBody>
      </p:sp>
      <p:grpSp>
        <p:nvGrpSpPr>
          <p:cNvPr id="12" name="Group 21"/>
          <p:cNvGrpSpPr/>
          <p:nvPr/>
        </p:nvGrpSpPr>
        <p:grpSpPr>
          <a:xfrm>
            <a:off x="2125218" y="5651202"/>
            <a:ext cx="936625" cy="946150"/>
            <a:chOff x="2313" y="2200"/>
            <a:chExt cx="690" cy="696"/>
          </a:xfrm>
        </p:grpSpPr>
        <p:pic>
          <p:nvPicPr>
            <p:cNvPr id="13" name="Picture 4" descr="li-blue-box"/>
            <p:cNvPicPr>
              <a:picLocks noChangeAspect="1" noChangeArrowheads="1"/>
            </p:cNvPicPr>
            <p:nvPr/>
          </p:nvPicPr>
          <p:blipFill>
            <a:blip r:embed="rId3"/>
            <a:srcRect/>
            <a:stretch>
              <a:fillRect/>
            </a:stretch>
          </p:blipFill>
          <p:spPr>
            <a:xfrm>
              <a:off x="2313" y="2200"/>
              <a:ext cx="690" cy="696"/>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1" descr="mixed-boxes"/>
            <p:cNvPicPr>
              <a:picLocks noChangeAspect="1" noChangeArrowheads="1"/>
            </p:cNvPicPr>
            <p:nvPr/>
          </p:nvPicPr>
          <p:blipFill>
            <a:blip r:embed="rId4"/>
            <a:srcRect/>
            <a:stretch>
              <a:fillRect/>
            </a:stretch>
          </p:blipFill>
          <p:spPr>
            <a:xfrm>
              <a:off x="2394" y="2250"/>
              <a:ext cx="539" cy="569"/>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4"/>
          <p:cNvGrpSpPr/>
          <p:nvPr/>
        </p:nvGrpSpPr>
        <p:grpSpPr>
          <a:xfrm>
            <a:off x="3344418" y="5643266"/>
            <a:ext cx="936625" cy="942975"/>
            <a:chOff x="2330" y="3597"/>
            <a:chExt cx="690" cy="696"/>
          </a:xfrm>
        </p:grpSpPr>
        <p:pic>
          <p:nvPicPr>
            <p:cNvPr id="16" name="Picture 5" descr="li-blue-box"/>
            <p:cNvPicPr>
              <a:picLocks noChangeAspect="1" noChangeArrowheads="1"/>
            </p:cNvPicPr>
            <p:nvPr/>
          </p:nvPicPr>
          <p:blipFill>
            <a:blip r:embed="rId5"/>
            <a:srcRect/>
            <a:stretch>
              <a:fillRect/>
            </a:stretch>
          </p:blipFill>
          <p:spPr>
            <a:xfrm>
              <a:off x="2330" y="3597"/>
              <a:ext cx="690" cy="696"/>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ETL"/>
            <p:cNvPicPr>
              <a:picLocks noChangeAspect="1" noChangeArrowheads="1"/>
            </p:cNvPicPr>
            <p:nvPr/>
          </p:nvPicPr>
          <p:blipFill>
            <a:blip r:embed="rId6"/>
            <a:srcRect/>
            <a:stretch>
              <a:fillRect/>
            </a:stretch>
          </p:blipFill>
          <p:spPr>
            <a:xfrm>
              <a:off x="2407" y="3770"/>
              <a:ext cx="589" cy="42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8"/>
          <p:cNvGrpSpPr/>
          <p:nvPr/>
        </p:nvGrpSpPr>
        <p:grpSpPr>
          <a:xfrm>
            <a:off x="2658618" y="5143202"/>
            <a:ext cx="936625" cy="946150"/>
            <a:chOff x="2313" y="2938"/>
            <a:chExt cx="690" cy="696"/>
          </a:xfrm>
        </p:grpSpPr>
        <p:pic>
          <p:nvPicPr>
            <p:cNvPr id="19" name="Picture 5" descr="li-blue-box"/>
            <p:cNvPicPr>
              <a:picLocks noChangeAspect="1" noChangeArrowheads="1"/>
            </p:cNvPicPr>
            <p:nvPr/>
          </p:nvPicPr>
          <p:blipFill>
            <a:blip r:embed="rId3"/>
            <a:srcRect/>
            <a:stretch>
              <a:fillRect/>
            </a:stretch>
          </p:blipFill>
          <p:spPr>
            <a:xfrm>
              <a:off x="2313" y="2938"/>
              <a:ext cx="690" cy="696"/>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BI-reports-icons"/>
            <p:cNvPicPr>
              <a:picLocks noChangeAspect="1" noChangeArrowheads="1"/>
            </p:cNvPicPr>
            <p:nvPr/>
          </p:nvPicPr>
          <p:blipFill>
            <a:blip r:embed="rId7"/>
            <a:srcRect/>
            <a:stretch>
              <a:fillRect/>
            </a:stretch>
          </p:blipFill>
          <p:spPr>
            <a:xfrm>
              <a:off x="2351" y="3133"/>
              <a:ext cx="624" cy="466"/>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Line 72"/>
          <p:cNvSpPr>
            <a:spLocks noChangeShapeType="1"/>
          </p:cNvSpPr>
          <p:nvPr/>
        </p:nvSpPr>
        <p:spPr>
          <a:xfrm flipV="1">
            <a:off x="2193481" y="5297190"/>
            <a:ext cx="288925" cy="222250"/>
          </a:xfrm>
          <a:prstGeom prst="line"/>
          <a:noFill/>
          <a:ln w="9525">
            <a:solidFill>
              <a:srgbClr val="969696"/>
            </a:solidFill>
            <a:prstDash val="dash"/>
            <a:round/>
            <a:tailEnd type="triangle" w="med" len="med"/>
          </a:ln>
          <a:extLst>
            <a:ext uri="{909E8E84-426E-40DD-AFC4-6F175D3DCCD1}">
              <a14:hiddenFill xmlns:a14="http://schemas.microsoft.com/office/drawing/2010/main">
                <a:noFill/>
              </a14:hiddenFill>
            </a:ext>
          </a:extLst>
        </p:spPr>
        <p:txBody>
          <a:bodyPr wrap="none" lIns="91440" tIns="45720" rIns="91440" bIns="45720">
            <a:spAutoFit/>
          </a:bodyPr>
          <a:lstStyle/>
          <a:p>
            <a:endParaRPr lang="da"/>
          </a:p>
        </p:txBody>
      </p:sp>
      <p:sp>
        <p:nvSpPr>
          <p:cNvPr id="22" name="Line 73"/>
          <p:cNvSpPr>
            <a:spLocks noChangeShapeType="1"/>
          </p:cNvSpPr>
          <p:nvPr/>
        </p:nvSpPr>
        <p:spPr>
          <a:xfrm flipH="1" flipV="1">
            <a:off x="3725418" y="5225752"/>
            <a:ext cx="288925" cy="222250"/>
          </a:xfrm>
          <a:prstGeom prst="line"/>
          <a:noFill/>
          <a:ln w="9525">
            <a:solidFill>
              <a:srgbClr val="969696"/>
            </a:solidFill>
            <a:prstDash val="dash"/>
            <a:round/>
            <a:tailEnd type="triangle" w="med" len="med"/>
          </a:ln>
          <a:extLst>
            <a:ext uri="{909E8E84-426E-40DD-AFC4-6F175D3DCCD1}">
              <a14:hiddenFill xmlns:a14="http://schemas.microsoft.com/office/drawing/2010/main">
                <a:noFill/>
              </a14:hiddenFill>
            </a:ext>
          </a:extLst>
        </p:spPr>
        <p:txBody>
          <a:bodyPr wrap="none" lIns="91440" tIns="45720" rIns="91440" bIns="45720">
            <a:spAutoFit/>
          </a:bodyPr>
          <a:lstStyle/>
          <a:p>
            <a:endParaRPr lang="da"/>
          </a:p>
        </p:txBody>
      </p:sp>
      <p:sp>
        <p:nvSpPr>
          <p:cNvPr id="23" name="Rectangle 22"/>
          <p:cNvSpPr>
            <a:spLocks noChangeArrowheads="1"/>
          </p:cNvSpPr>
          <p:nvPr/>
        </p:nvSpPr>
        <p:spPr>
          <a:xfrm>
            <a:off x="6175451" y="1742523"/>
            <a:ext cx="3758685" cy="789003"/>
          </a:xfrm>
          <a:prstGeom prst="rect"/>
          <a:solidFill>
            <a:schemeClr val="bg1"/>
          </a:solidFill>
          <a:ln w="9525">
            <a:solidFill>
              <a:srgbClr val="00649D"/>
            </a:solidFill>
            <a:miter lim="800000"/>
          </a:ln>
          <a:effectLst>
            <a:outerShdw blurRad="149987" dir="8460000" dist="250190" algn="ctr">
              <a:srgbClr val="000000">
                <a:alpha val="28000"/>
              </a:srgbClr>
            </a:outerShdw>
          </a:effectLst>
          <a:scene3d>
            <a:camera prst="orthographicFront">
              <a:rot lat="0" lon="0" rev="0"/>
            </a:camera>
            <a:lightRig dir="t" rig="contrasting">
              <a:rot lat="0" lon="0" rev="1500000"/>
            </a:lightRig>
          </a:scene3d>
          <a:sp3d prstMaterial="metal">
            <a:bevelT w="88900" h="88900" prst="circle"/>
          </a:sp3d>
        </p:spPr>
        <p:txBody>
          <a:bodyPr lIns="68681" tIns="182880" rIns="68681" bIns="182880" anchor="ctr"/>
          <a:lstStyle/>
          <a:p>
            <a:pPr marL="303213" defTabSz="912813">
              <a:defRPr/>
            </a:pPr>
            <a:endParaRPr lang="da" sz="2400">
              <a:solidFill>
                <a:srgbClr val="000000"/>
              </a:solidFill>
              <a:cs typeface="Arial" pitchFamily="34" charset="0"/>
            </a:endParaRPr>
          </a:p>
        </p:txBody>
      </p:sp>
      <p:sp>
        <p:nvSpPr>
          <p:cNvPr id="24" name="Rectangle 23"/>
          <p:cNvSpPr>
            <a:spLocks noChangeArrowheads="1"/>
          </p:cNvSpPr>
          <p:nvPr/>
        </p:nvSpPr>
        <p:spPr>
          <a:xfrm>
            <a:off x="6167206" y="2618947"/>
            <a:ext cx="3758685" cy="789003"/>
          </a:xfrm>
          <a:prstGeom prst="rect"/>
          <a:solidFill>
            <a:schemeClr val="bg1"/>
          </a:solidFill>
          <a:ln w="9525">
            <a:solidFill>
              <a:srgbClr val="00649D"/>
            </a:solidFill>
            <a:miter lim="800000"/>
          </a:ln>
          <a:effectLst>
            <a:outerShdw blurRad="149987" dir="8460000" dist="250190" algn="ctr">
              <a:srgbClr val="000000">
                <a:alpha val="28000"/>
              </a:srgbClr>
            </a:outerShdw>
          </a:effectLst>
          <a:scene3d>
            <a:camera prst="orthographicFront">
              <a:rot lat="0" lon="0" rev="0"/>
            </a:camera>
            <a:lightRig dir="t" rig="contrasting">
              <a:rot lat="0" lon="0" rev="1500000"/>
            </a:lightRig>
          </a:scene3d>
          <a:sp3d prstMaterial="metal">
            <a:bevelT w="88900" h="88900" prst="circle"/>
          </a:sp3d>
        </p:spPr>
        <p:txBody>
          <a:bodyPr lIns="68681" tIns="182880" rIns="68681" bIns="182880" anchor="ctr"/>
          <a:lstStyle/>
          <a:p>
            <a:pPr marL="303213" defTabSz="912813">
              <a:defRPr/>
            </a:pPr>
            <a:endParaRPr lang="da" sz="2400">
              <a:solidFill>
                <a:srgbClr val="000000"/>
              </a:solidFill>
              <a:cs typeface="Arial" pitchFamily="34" charset="0"/>
            </a:endParaRPr>
          </a:p>
        </p:txBody>
      </p:sp>
      <p:sp>
        <p:nvSpPr>
          <p:cNvPr id="25" name="Rectangle 24"/>
          <p:cNvSpPr>
            <a:spLocks noChangeArrowheads="1"/>
          </p:cNvSpPr>
          <p:nvPr/>
        </p:nvSpPr>
        <p:spPr>
          <a:xfrm>
            <a:off x="6175451" y="3495371"/>
            <a:ext cx="3758685" cy="789003"/>
          </a:xfrm>
          <a:prstGeom prst="rect"/>
          <a:solidFill>
            <a:schemeClr val="bg1"/>
          </a:solidFill>
          <a:ln w="9525">
            <a:solidFill>
              <a:srgbClr val="00649D"/>
            </a:solidFill>
            <a:miter lim="800000"/>
          </a:ln>
          <a:effectLst>
            <a:outerShdw blurRad="149987" dir="8460000" dist="250190" algn="ctr">
              <a:srgbClr val="000000">
                <a:alpha val="28000"/>
              </a:srgbClr>
            </a:outerShdw>
          </a:effectLst>
          <a:scene3d>
            <a:camera prst="orthographicFront">
              <a:rot lat="0" lon="0" rev="0"/>
            </a:camera>
            <a:lightRig dir="t" rig="contrasting">
              <a:rot lat="0" lon="0" rev="1500000"/>
            </a:lightRig>
          </a:scene3d>
          <a:sp3d prstMaterial="metal">
            <a:bevelT w="88900" h="88900" prst="circle"/>
          </a:sp3d>
        </p:spPr>
        <p:txBody>
          <a:bodyPr lIns="68681" tIns="182880" rIns="68681" bIns="182880" anchor="ctr"/>
          <a:lstStyle/>
          <a:p>
            <a:pPr marL="303213" defTabSz="912813">
              <a:defRPr/>
            </a:pPr>
            <a:endParaRPr lang="da" sz="2400">
              <a:solidFill>
                <a:srgbClr val="000000"/>
              </a:solidFill>
              <a:cs typeface="Arial" pitchFamily="34" charset="0"/>
            </a:endParaRPr>
          </a:p>
        </p:txBody>
      </p:sp>
      <p:sp>
        <p:nvSpPr>
          <p:cNvPr id="26" name="Rectangle 25"/>
          <p:cNvSpPr>
            <a:spLocks noChangeArrowheads="1"/>
          </p:cNvSpPr>
          <p:nvPr/>
        </p:nvSpPr>
        <p:spPr>
          <a:xfrm>
            <a:off x="6170146" y="4371795"/>
            <a:ext cx="3758685" cy="789003"/>
          </a:xfrm>
          <a:prstGeom prst="rect"/>
          <a:solidFill>
            <a:schemeClr val="bg1"/>
          </a:solidFill>
          <a:ln w="9525">
            <a:solidFill>
              <a:srgbClr val="00649D"/>
            </a:solidFill>
            <a:miter lim="800000"/>
          </a:ln>
          <a:effectLst>
            <a:outerShdw blurRad="149987" dir="8460000" dist="250190" algn="ctr">
              <a:srgbClr val="000000">
                <a:alpha val="28000"/>
              </a:srgbClr>
            </a:outerShdw>
          </a:effectLst>
          <a:scene3d>
            <a:camera prst="orthographicFront">
              <a:rot lat="0" lon="0" rev="0"/>
            </a:camera>
            <a:lightRig dir="t" rig="contrasting">
              <a:rot lat="0" lon="0" rev="1500000"/>
            </a:lightRig>
          </a:scene3d>
          <a:sp3d prstMaterial="metal">
            <a:bevelT w="88900" h="88900" prst="circle"/>
          </a:sp3d>
        </p:spPr>
        <p:txBody>
          <a:bodyPr lIns="68681" tIns="182880" rIns="68681" bIns="182880" anchor="ctr"/>
          <a:lstStyle/>
          <a:p>
            <a:pPr marL="303213" defTabSz="912813">
              <a:defRPr/>
            </a:pPr>
            <a:endParaRPr lang="da" sz="2400">
              <a:solidFill>
                <a:srgbClr val="000000"/>
              </a:solidFill>
              <a:cs typeface="Arial" pitchFamily="34" charset="0"/>
            </a:endParaRPr>
          </a:p>
        </p:txBody>
      </p:sp>
      <p:sp>
        <p:nvSpPr>
          <p:cNvPr id="27" name="Text Box 49"/>
          <p:cNvSpPr txBox="1">
            <a:spLocks noChangeArrowheads="1"/>
          </p:cNvSpPr>
          <p:nvPr/>
        </p:nvSpPr>
        <p:spPr>
          <a:xfrm>
            <a:off x="6352733" y="4470103"/>
            <a:ext cx="2406692" cy="24408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45720" bIns="0">
            <a:spAutoFit/>
          </a:bodyPr>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600" b="1" dirty="1">
                <a:solidFill>
                  <a:hslClr hue="14053846" sat="94545" lum="21569"/>
                </a:solidFill>
              </a:rPr>
              <a:t>Deskriptiv: BI</a:t>
            </a:r>
          </a:p>
        </p:txBody>
      </p:sp>
      <p:sp>
        <p:nvSpPr>
          <p:cNvPr id="28" name="Text Box 50"/>
          <p:cNvSpPr txBox="1">
            <a:spLocks noChangeArrowheads="1"/>
          </p:cNvSpPr>
          <p:nvPr/>
        </p:nvSpPr>
        <p:spPr>
          <a:xfrm>
            <a:off x="6352729" y="2703216"/>
            <a:ext cx="2735960" cy="24408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45720" bIns="0">
            <a:spAutoFit/>
          </a:bodyPr>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600" b="1" dirty="1">
                <a:solidFill>
                  <a:hslClr hue="14053846" sat="94545" lum="21569"/>
                </a:solidFill>
              </a:rPr>
              <a:t>Præskriptiv: Optimering</a:t>
            </a:r>
          </a:p>
        </p:txBody>
      </p:sp>
      <p:sp>
        <p:nvSpPr>
          <p:cNvPr id="29" name="Text Box 51"/>
          <p:cNvSpPr txBox="1">
            <a:spLocks noChangeArrowheads="1"/>
          </p:cNvSpPr>
          <p:nvPr/>
        </p:nvSpPr>
        <p:spPr>
          <a:xfrm>
            <a:off x="6352727" y="3576341"/>
            <a:ext cx="3045623" cy="24408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45720" bIns="0">
            <a:spAutoFit/>
          </a:bodyPr>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600" b="1" dirty="1">
                <a:solidFill>
                  <a:hslClr hue="14053846" sat="94545" lum="21569"/>
                </a:solidFill>
              </a:rPr>
              <a:t>Prædiktiv: Datamining </a:t>
            </a:r>
          </a:p>
        </p:txBody>
      </p:sp>
      <p:sp>
        <p:nvSpPr>
          <p:cNvPr id="30" name="Text Box 50"/>
          <p:cNvSpPr txBox="1">
            <a:spLocks noChangeArrowheads="1"/>
          </p:cNvSpPr>
          <p:nvPr/>
        </p:nvSpPr>
        <p:spPr>
          <a:xfrm>
            <a:off x="6352731" y="1842791"/>
            <a:ext cx="2917448" cy="24408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45720" bIns="0">
            <a:spAutoFit/>
          </a:bodyPr>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600" b="1" dirty="1">
                <a:solidFill>
                  <a:hslClr hue="14053846" sat="94545" lum="21569"/>
                </a:solidFill>
              </a:rPr>
              <a:t>Kognitiv: Machine Learning</a:t>
            </a:r>
          </a:p>
        </p:txBody>
      </p:sp>
      <p:sp>
        <p:nvSpPr>
          <p:cNvPr id="31" name="Text Box 32"/>
          <p:cNvSpPr txBox="1">
            <a:spLocks noChangeArrowheads="1"/>
          </p:cNvSpPr>
          <p:nvPr/>
        </p:nvSpPr>
        <p:spPr>
          <a:xfrm>
            <a:off x="6643241" y="4800302"/>
            <a:ext cx="3290888" cy="2428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200" dirty="1">
                <a:solidFill>
                  <a:hslClr hue="0" sat="0" lum="0"/>
                </a:solidFill>
              </a:rPr>
              <a:t>Hvad er der sket?</a:t>
            </a:r>
          </a:p>
        </p:txBody>
      </p:sp>
      <p:sp>
        <p:nvSpPr>
          <p:cNvPr id="32" name="Text Box 34"/>
          <p:cNvSpPr txBox="1">
            <a:spLocks noChangeArrowheads="1"/>
          </p:cNvSpPr>
          <p:nvPr/>
        </p:nvSpPr>
        <p:spPr>
          <a:xfrm>
            <a:off x="6643241" y="3924002"/>
            <a:ext cx="3290888" cy="2428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200" dirty="1">
                <a:solidFill>
                  <a:hslClr hue="0" sat="0" lum="0"/>
                </a:solidFill>
              </a:rPr>
              <a:t>Hvad kan der ske?</a:t>
            </a:r>
          </a:p>
        </p:txBody>
      </p:sp>
      <p:sp>
        <p:nvSpPr>
          <p:cNvPr id="33" name="Text Box 52"/>
          <p:cNvSpPr txBox="1">
            <a:spLocks noChangeArrowheads="1"/>
          </p:cNvSpPr>
          <p:nvPr/>
        </p:nvSpPr>
        <p:spPr>
          <a:xfrm>
            <a:off x="6643241" y="3047702"/>
            <a:ext cx="3290888" cy="2428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200" dirty="1">
                <a:solidFill>
                  <a:hslClr hue="0" sat="0" lum="0"/>
                </a:solidFill>
              </a:rPr>
              <a:t>Hvad er den optimale beslutning?</a:t>
            </a:r>
          </a:p>
        </p:txBody>
      </p:sp>
      <p:sp>
        <p:nvSpPr>
          <p:cNvPr id="34" name="Text Box 53"/>
          <p:cNvSpPr txBox="1">
            <a:spLocks noChangeArrowheads="1"/>
          </p:cNvSpPr>
          <p:nvPr/>
        </p:nvSpPr>
        <p:spPr>
          <a:xfrm>
            <a:off x="6643241" y="2188867"/>
            <a:ext cx="3290888" cy="242887"/>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200" dirty="1">
                <a:solidFill>
                  <a:hslClr hue="0" sat="0" lum="0"/>
                </a:solidFill>
              </a:rPr>
              <a:t>Fortæl mig, hvad den bedste beslutning er. </a:t>
            </a:r>
          </a:p>
        </p:txBody>
      </p:sp>
      <p:grpSp>
        <p:nvGrpSpPr>
          <p:cNvPr id="35" name="Group 1"/>
          <p:cNvGrpSpPr/>
          <p:nvPr/>
        </p:nvGrpSpPr>
        <p:grpSpPr>
          <a:xfrm>
            <a:off x="2049016" y="2657179"/>
            <a:ext cx="1873250" cy="2119313"/>
            <a:chOff x="3629025" y="1755625"/>
            <a:chExt cx="1873250" cy="2119463"/>
          </a:xfrm>
        </p:grpSpPr>
        <p:sp>
          <p:nvSpPr>
            <p:cNvPr id="36" name="Oval 15"/>
            <p:cNvSpPr>
              <a:spLocks noChangeAspect="1" noChangeArrowheads="1"/>
            </p:cNvSpPr>
            <p:nvPr/>
          </p:nvSpPr>
          <p:spPr>
            <a:xfrm>
              <a:off x="3629025" y="2003293"/>
              <a:ext cx="1873250" cy="1871795"/>
            </a:xfrm>
            <a:prstGeom prst="ellipse"/>
            <a:solidFill>
              <a:srgbClr val="006BBC"/>
            </a:solidFill>
            <a:ln w="6350" algn="ctr">
              <a:noFill/>
              <a:round/>
            </a:ln>
            <a:effectLst>
              <a:outerShdw blurRad="50800" dir="2700000" dist="38100" algn="tl" rotWithShape="0">
                <a:prstClr val="black">
                  <a:alpha val="40000"/>
                </a:prstClr>
              </a:outerShdw>
            </a:effectLst>
          </p:spPr>
          <p:txBody>
            <a:bodyPr lIns="0" tIns="0" rIns="0" bIns="0" anchor="ctr"/>
            <a:lstStyle/>
            <a:p>
              <a:pPr algn="ctr" defTabSz="457200">
                <a:lnSpc>
                  <a:spcPts val="2000"/>
                </a:lnSpc>
                <a:defRPr/>
              </a:pPr>
              <a:endParaRPr lang="da">
                <a:solidFill>
                  <a:srgbClr val="FFFFFF"/>
                </a:solidFill>
                <a:cs typeface="Arial" pitchFamily="34" charset="0"/>
              </a:endParaRPr>
            </a:p>
            <a:p>
              <a:pPr algn="ctr" defTabSz="457200">
                <a:lnSpc>
                  <a:spcPts val="2000"/>
                </a:lnSpc>
                <a:defRPr/>
              </a:pPr>
              <a:endParaRPr lang="da">
                <a:solidFill>
                  <a:srgbClr val="FFFFFF"/>
                </a:solidFill>
                <a:cs typeface="Arial" pitchFamily="34" charset="0"/>
              </a:endParaRPr>
            </a:p>
            <a:p>
              <a:pPr algn="ctr" defTabSz="457200">
                <a:lnSpc>
                  <a:spcPts val="2000"/>
                </a:lnSpc>
                <a:defRPr/>
              </a:pPr>
              <a:r>
                <a:rPr lang="da" sz="1900" dirty="1">
                  <a:solidFill>
                    <a:hslClr hue="0" sat="0" lum="100000"/>
                  </a:solidFill>
                  <a:cs typeface="Arial" pitchFamily="34" charset="0"/>
                </a:rPr>
                <a:t>Big data og analyse</a:t>
              </a:r>
            </a:p>
          </p:txBody>
        </p:sp>
        <p:pic>
          <p:nvPicPr>
            <p:cNvPr id="37" name="Picture 2" descr="C:\Users\IBM_ADMIN\Downloads\analytics_data_bao.png"/>
            <p:cNvPicPr>
              <a:picLocks noChangeAspect="1" noChangeArrowheads="1"/>
            </p:cNvPicPr>
            <p:nvPr/>
          </p:nvPicPr>
          <p:blipFill>
            <a:blip r:embed="rId8"/>
            <a:srcRect/>
            <a:stretch>
              <a:fillRect/>
            </a:stretch>
          </p:blipFill>
          <p:spPr>
            <a:xfrm>
              <a:off x="4098797" y="1755625"/>
              <a:ext cx="935739" cy="144614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Rectangle 37"/>
          <p:cNvSpPr>
            <a:spLocks noChangeArrowheads="1"/>
          </p:cNvSpPr>
          <p:nvPr/>
        </p:nvSpPr>
        <p:spPr>
          <a:xfrm>
            <a:off x="6163820" y="5264370"/>
            <a:ext cx="3758685" cy="789003"/>
          </a:xfrm>
          <a:prstGeom prst="rect"/>
          <a:solidFill>
            <a:schemeClr val="bg1"/>
          </a:solidFill>
          <a:ln w="9525">
            <a:solidFill>
              <a:srgbClr val="00649D"/>
            </a:solidFill>
            <a:miter lim="800000"/>
          </a:ln>
          <a:effectLst>
            <a:outerShdw blurRad="149987" dir="8460000" dist="250190" algn="ctr">
              <a:srgbClr val="000000">
                <a:alpha val="28000"/>
              </a:srgbClr>
            </a:outerShdw>
          </a:effectLst>
          <a:scene3d>
            <a:camera prst="orthographicFront">
              <a:rot lat="0" lon="0" rev="0"/>
            </a:camera>
            <a:lightRig dir="t" rig="contrasting">
              <a:rot lat="0" lon="0" rev="1500000"/>
            </a:lightRig>
          </a:scene3d>
          <a:sp3d prstMaterial="metal">
            <a:bevelT w="88900" h="88900" prst="circle"/>
          </a:sp3d>
        </p:spPr>
        <p:txBody>
          <a:bodyPr lIns="68681" tIns="182880" rIns="68681" bIns="182880" anchor="ctr"/>
          <a:lstStyle/>
          <a:p>
            <a:pPr marL="303213" defTabSz="912813">
              <a:lnSpc>
                <a:spcPct val="90000"/>
              </a:lnSpc>
              <a:defRPr/>
            </a:pPr>
            <a:endParaRPr lang="da" sz="2400">
              <a:solidFill>
                <a:srgbClr val="000000"/>
              </a:solidFill>
              <a:ea typeface="ＭＳ Ｐゴシック" charset="0"/>
              <a:cs typeface="Arial" pitchFamily="34" charset="0"/>
            </a:endParaRPr>
          </a:p>
        </p:txBody>
      </p:sp>
      <p:sp>
        <p:nvSpPr>
          <p:cNvPr id="39" name="Text Box 32"/>
          <p:cNvSpPr txBox="1">
            <a:spLocks noChangeArrowheads="1"/>
          </p:cNvSpPr>
          <p:nvPr/>
        </p:nvSpPr>
        <p:spPr>
          <a:xfrm>
            <a:off x="6624191" y="5694067"/>
            <a:ext cx="3290888" cy="242887"/>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lnSpc>
                <a:spcPct val="90000"/>
              </a:lnSpc>
              <a:spcBef>
                <a:spcPct val="50000"/>
              </a:spcBef>
              <a:buClr>
                <a:srgbClr val="333399"/>
              </a:buClr>
              <a:buFont typeface="Wingdings" panose="05000000000000000000" pitchFamily="2" charset="2"/>
              <a:buNone/>
            </a:pPr>
            <a:endParaRPr lang="da" altLang="en-US" sz="1200">
              <a:solidFill>
                <a:srgbClr val="000000"/>
              </a:solidFill>
            </a:endParaRPr>
          </a:p>
        </p:txBody>
      </p:sp>
      <p:sp>
        <p:nvSpPr>
          <p:cNvPr id="40" name="Text Box 32"/>
          <p:cNvSpPr txBox="1">
            <a:spLocks noChangeArrowheads="1"/>
          </p:cNvSpPr>
          <p:nvPr/>
        </p:nvSpPr>
        <p:spPr>
          <a:xfrm>
            <a:off x="6682931" y="5667077"/>
            <a:ext cx="3290887" cy="2428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lnSpc>
                <a:spcPct val="90000"/>
              </a:lnSpc>
              <a:spcBef>
                <a:spcPct val="50000"/>
              </a:spcBef>
              <a:buClr>
                <a:srgbClr val="333399"/>
              </a:buClr>
              <a:buFont typeface="Wingdings" panose="05000000000000000000" pitchFamily="2" charset="2"/>
              <a:buNone/>
            </a:pPr>
            <a:r>
              <a:rPr lang="da" altLang="en-US" sz="1200" dirty="1">
                <a:solidFill>
                  <a:hslClr hue="0" sat="0" lum="0"/>
                </a:solidFill>
              </a:rPr>
              <a:t>Hvordan håndteres data?</a:t>
            </a:r>
          </a:p>
        </p:txBody>
      </p:sp>
      <p:pic>
        <p:nvPicPr>
          <p:cNvPr id="41" name="Picture 2"/>
          <p:cNvPicPr>
            <a:picLocks noChangeAspect="1" noChangeArrowheads="1"/>
          </p:cNvPicPr>
          <p:nvPr/>
        </p:nvPicPr>
        <p:blipFill>
          <a:blip r:embed="rId9"/>
          <a:srcRect/>
          <a:stretch>
            <a:fillRect/>
          </a:stretch>
        </p:blipFill>
        <p:spPr>
          <a:xfrm>
            <a:off x="9175304" y="1712616"/>
            <a:ext cx="1517650" cy="472122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48"/>
          <p:cNvSpPr txBox="1">
            <a:spLocks noChangeArrowheads="1"/>
          </p:cNvSpPr>
          <p:nvPr/>
        </p:nvSpPr>
        <p:spPr>
          <a:xfrm>
            <a:off x="9559782" y="3557288"/>
            <a:ext cx="1290036" cy="579699"/>
          </a:xfrm>
          <a:prstGeom prst="rect"/>
          <a:solidFill>
            <a:schemeClr val="bg1"/>
          </a:solidFill>
          <a:ln w="9525" algn="ctr">
            <a:solidFill>
              <a:srgbClr val="00649D"/>
            </a:solidFill>
            <a:miter lim="800000"/>
          </a:ln>
          <a:effectLst>
            <a:prstShdw dir="2700000" dist="17961" prst="shdw17">
              <a:schemeClr val="bg1">
                <a:gamma/>
                <a:shade val="60000"/>
                <a:invGamma/>
              </a:schemeClr>
            </a:prstShdw>
          </a:effectLst>
        </p:spPr>
        <p:txBody>
          <a:bodyPr wrap="square" lIns="91440" tIns="45720" rIns="91440" bIns="45720">
            <a:spAutoFit/>
          </a:bodyPr>
          <a:lstStyle/>
          <a:p>
            <a:pPr algn="ctr">
              <a:defRPr/>
            </a:pPr>
            <a:r>
              <a:rPr lang="da" sz="1600" i="1" dirty="1">
                <a:solidFill>
                  <a:hslClr hue="12046154" sat="100000" lum="35686"/>
                </a:solidFill>
                <a:cs typeface="Arial" pitchFamily="34" charset="0"/>
              </a:rPr>
              <a:t>Forretnings-værdi</a:t>
            </a:r>
          </a:p>
        </p:txBody>
      </p:sp>
      <p:sp>
        <p:nvSpPr>
          <p:cNvPr id="43" name="Text Box 49"/>
          <p:cNvSpPr txBox="1">
            <a:spLocks noChangeArrowheads="1"/>
          </p:cNvSpPr>
          <p:nvPr/>
        </p:nvSpPr>
        <p:spPr>
          <a:xfrm>
            <a:off x="6392416" y="5378153"/>
            <a:ext cx="2366926" cy="24408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spAutoFit/>
          </a:bodyPr>
          <a:lstStyle>
            <a:lvl1pPr>
              <a:defRPr sz="1400">
                <a:solidFill>
                  <a:srgbClr val="333333"/>
                </a:solidFill>
                <a:latin typeface="Arial" panose="020b0604020202020204" pitchFamily="34" charset="0"/>
                <a:ea typeface="MS PGothic" panose="020b0600070205080204" pitchFamily="34" charset="-128"/>
              </a:defRPr>
            </a:lvl1pPr>
            <a:lvl2pPr marL="742950" indent="-285750">
              <a:defRPr sz="1400">
                <a:solidFill>
                  <a:srgbClr val="333333"/>
                </a:solidFill>
                <a:latin typeface="Arial" panose="020b0604020202020204" pitchFamily="34" charset="0"/>
                <a:ea typeface="MS PGothic" panose="020b0600070205080204" pitchFamily="34" charset="-128"/>
              </a:defRPr>
            </a:lvl2pPr>
            <a:lvl3pPr marL="1143000" indent="-228600">
              <a:defRPr sz="1400">
                <a:solidFill>
                  <a:srgbClr val="333333"/>
                </a:solidFill>
                <a:latin typeface="Arial" panose="020b0604020202020204" pitchFamily="34" charset="0"/>
                <a:ea typeface="MS PGothic" panose="020b0600070205080204" pitchFamily="34" charset="-128"/>
              </a:defRPr>
            </a:lvl3pPr>
            <a:lvl4pPr marL="1600200" indent="-228600">
              <a:defRPr sz="1400">
                <a:solidFill>
                  <a:srgbClr val="333333"/>
                </a:solidFill>
                <a:latin typeface="Arial" panose="020b0604020202020204" pitchFamily="34" charset="0"/>
                <a:ea typeface="MS PGothic" panose="020b0600070205080204" pitchFamily="34" charset="-128"/>
              </a:defRPr>
            </a:lvl4pPr>
            <a:lvl5pPr marL="2057400" indent="-228600">
              <a:defRPr sz="1400">
                <a:solidFill>
                  <a:srgbClr val="333333"/>
                </a:solidFill>
                <a:latin typeface="Arial" panose="020b0604020202020204" pitchFamily="34" charset="0"/>
                <a:ea typeface="MS PGothic" panose="020b0600070205080204" pitchFamily="34" charset="-128"/>
              </a:defRPr>
            </a:lvl5pPr>
            <a:lvl6pPr marL="25146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6pPr>
            <a:lvl7pPr marL="29718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7pPr>
            <a:lvl8pPr marL="34290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8pPr>
            <a:lvl9pPr marL="3886200" indent="-228600" fontAlgn="base" eaLnBrk="0" hangingPunct="0">
              <a:spcBef>
                <a:spcPct val="0"/>
              </a:spcBef>
              <a:spcAft>
                <a:spcPct val="0"/>
              </a:spcAft>
              <a:defRPr sz="1400">
                <a:solidFill>
                  <a:srgbClr val="333333"/>
                </a:solidFill>
                <a:latin typeface="Arial" panose="020b0604020202020204" pitchFamily="34" charset="0"/>
                <a:ea typeface="MS PGothic" panose="020b0600070205080204" pitchFamily="34" charset="-128"/>
              </a:defRPr>
            </a:lvl9pPr>
          </a:lstStyle>
          <a:p>
            <a:pPr>
              <a:spcBef>
                <a:spcPct val="50000"/>
              </a:spcBef>
              <a:buClr>
                <a:srgbClr val="333399"/>
              </a:buClr>
              <a:buFont typeface="Wingdings" panose="05000000000000000000" pitchFamily="2" charset="2"/>
              <a:buNone/>
            </a:pPr>
            <a:r>
              <a:rPr lang="da" altLang="en-US" sz="1600" b="1" dirty="1">
                <a:solidFill>
                  <a:hslClr hue="14053846" sat="94545" lum="21569"/>
                </a:solidFill>
              </a:rPr>
              <a:t>Information </a:t>
            </a:r>
          </a:p>
        </p:txBody>
      </p:sp>
    </p:spTree>
    <p:extLst>
      <p:ext uri="{BB962C8B-B14F-4D97-AF65-F5344CB8AC3E}">
        <p14:creationId xmlns:p14="http://schemas.microsoft.com/office/powerpoint/2010/main" val="4015401463"/>
      </p:ext>
    </p:extLst>
  </p:cSld>
  <p:clrMapOvr>
    <a:masterClrMapping/>
  </p:clrMapOvr>
  <p:transition spd="fast">
    <p:push dir="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7" name="Title 6"/>
          <p:cNvSpPr>
            <a:spLocks noGrp="1"/>
          </p:cNvSpPr>
          <p:nvPr>
            <p:ph type="title"/>
          </p:nvPr>
        </p:nvSpPr>
        <p:spPr>
          <a:xfrm>
            <a:off x="685800" y="188640"/>
            <a:ext cx="11242848" cy="1270262"/>
          </a:xfrm>
        </p:spPr>
        <p:txBody>
          <a:bodyPr/>
          <a:lstStyle/>
          <a:p>
            <a:r>
              <a:rPr lang="da" dirty="1"/>
              <a:t>Vision - Fra data til beslutninger og handlinger…</a:t>
            </a:r>
          </a:p>
        </p:txBody>
      </p:sp>
      <p:sp>
        <p:nvSpPr>
          <p:cNvPr id="5" name="Footer Placeholder 4"/>
          <p:cNvSpPr>
            <a:spLocks noGrp="1"/>
          </p:cNvSpPr>
          <p:nvPr>
            <p:ph type="ftr" sz="quarter" idx="3"/>
          </p:nvPr>
        </p:nvSpPr>
        <p:spPr/>
        <p:txBody>
          <a:bodyPr/>
          <a:lstStyle/>
          <a:p>
            <a:r>
              <a:rPr lang="da" dirty="1"/>
              <a:t>© EG A/S</a:t>
            </a:r>
          </a:p>
        </p:txBody>
      </p:sp>
      <p:sp>
        <p:nvSpPr>
          <p:cNvPr id="6" name="Slide Number Placeholder 5"/>
          <p:cNvSpPr>
            <a:spLocks noGrp="1"/>
          </p:cNvSpPr>
          <p:nvPr>
            <p:ph type="sldNum" sz="quarter" idx="4"/>
          </p:nvPr>
        </p:nvSpPr>
        <p:spPr/>
        <p:txBody>
          <a:bodyPr/>
          <a:lstStyle/>
          <a:p>
            <a:fld id="{E31375A4-56A4-47D6-9801-1991572033F7}" type="slidenum">
              <a:rPr lang="da" smtClean="0"/>
              <a:t>4</a:t>
            </a:fld>
            <a:endParaRPr lang="da"/>
          </a:p>
        </p:txBody>
      </p:sp>
      <p:pic>
        <p:nvPicPr>
          <p:cNvPr id="35" name="Picture 34"/>
          <p:cNvPicPr>
            <a:picLocks noChangeAspect="1"/>
          </p:cNvPicPr>
          <p:nvPr/>
        </p:nvPicPr>
        <p:blipFill>
          <a:blip r:embed="rId2"/>
          <a:srcRect/>
          <a:stretch>
            <a:fillRect/>
          </a:stretch>
        </p:blipFill>
        <p:spPr>
          <a:xfrm>
            <a:off x="676485" y="1700808"/>
            <a:ext cx="10604091" cy="4730900"/>
          </a:xfrm>
          <a:prstGeom prst="rect"/>
        </p:spPr>
      </p:pic>
    </p:spTree>
    <p:extLst>
      <p:ext uri="{BB962C8B-B14F-4D97-AF65-F5344CB8AC3E}">
        <p14:creationId xmlns:p14="http://schemas.microsoft.com/office/powerpoint/2010/main" val="2099268059"/>
      </p:ext>
    </p:extLst>
  </p:cSld>
  <p:clrMapOvr>
    <a:masterClrMapping/>
  </p:clrMapOvr>
  <p:transition spd="fast">
    <p:push dir="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 dirty="1"/>
              <a:t>Big data:</a:t>
            </a:r>
          </a:p>
        </p:txBody>
      </p:sp>
      <p:sp>
        <p:nvSpPr>
          <p:cNvPr id="11" name="Text Placeholder 10"/>
          <p:cNvSpPr>
            <a:spLocks noGrp="1"/>
          </p:cNvSpPr>
          <p:nvPr>
            <p:ph type="body" sz="half" idx="2"/>
          </p:nvPr>
        </p:nvSpPr>
        <p:spPr>
          <a:xfrm>
            <a:off x="379413" y="4591761"/>
            <a:ext cx="3125787" cy="903700"/>
          </a:xfrm>
        </p:spPr>
        <p:txBody>
          <a:bodyPr/>
          <a:lstStyle/>
          <a:p>
            <a:r>
              <a:rPr lang="da" dirty="1"/>
              <a:t>Sikkerhed/persondata skal altid tænkes med i løsningen.</a:t>
            </a:r>
          </a:p>
        </p:txBody>
      </p:sp>
      <p:sp>
        <p:nvSpPr>
          <p:cNvPr id="4" name="Footer Placeholder 3"/>
          <p:cNvSpPr>
            <a:spLocks noGrp="1"/>
          </p:cNvSpPr>
          <p:nvPr>
            <p:ph type="ftr" sz="quarter" idx="10"/>
          </p:nvPr>
        </p:nvSpPr>
        <p:spPr/>
        <p:txBody>
          <a:bodyPr/>
          <a:lstStyle/>
          <a:p>
            <a:r>
              <a:rPr lang="da" dirty="1"/>
              <a:t>© EG A/S</a:t>
            </a:r>
          </a:p>
        </p:txBody>
      </p:sp>
      <p:sp>
        <p:nvSpPr>
          <p:cNvPr id="5" name="Slide Number Placeholder 4"/>
          <p:cNvSpPr>
            <a:spLocks noGrp="1"/>
          </p:cNvSpPr>
          <p:nvPr>
            <p:ph type="sldNum" sz="quarter" idx="11"/>
          </p:nvPr>
        </p:nvSpPr>
        <p:spPr/>
        <p:txBody>
          <a:bodyPr/>
          <a:lstStyle/>
          <a:p>
            <a:fld id="{E31375A4-56A4-47D6-9801-1991572033F7}" type="slidenum">
              <a:rPr lang="da" smtClean="0"/>
              <a:t>5</a:t>
            </a:fld>
            <a:endParaRPr lang="da"/>
          </a:p>
        </p:txBody>
      </p:sp>
      <p:pic>
        <p:nvPicPr>
          <p:cNvPr id="13" name="Content Placeholder 5"/>
          <p:cNvPicPr>
            <a:picLocks noChangeAspect="1"/>
          </p:cNvPicPr>
          <p:nvPr/>
        </p:nvPicPr>
        <p:blipFill>
          <a:blip r:embed="rId2"/>
          <a:srcRect/>
          <a:stretch>
            <a:fillRect/>
          </a:stretch>
        </p:blipFill>
        <p:spPr>
          <a:xfrm>
            <a:off x="4439816" y="980728"/>
            <a:ext cx="7332841" cy="4753074"/>
          </a:xfrm>
          <a:prstGeom prst="rect"/>
        </p:spPr>
      </p:pic>
    </p:spTree>
    <p:extLst>
      <p:ext uri="{BB962C8B-B14F-4D97-AF65-F5344CB8AC3E}">
        <p14:creationId xmlns:p14="http://schemas.microsoft.com/office/powerpoint/2010/main" val="713417411"/>
      </p:ext>
    </p:extLst>
  </p:cSld>
  <p:clrMapOvr>
    <a:masterClrMapping/>
  </p:clrMapOvr>
  <p:transition spd="fast">
    <p:wipe dir="l"/>
  </p:transition>
  <p:timing>
    <p:tnLst>
      <p:par>
        <p:cTn id="1" dur="indefinite" restart="never" nodeType="tmRoot"/>
      </p:par>
    </p:tnLst>
  </p:timing>
</p:sld>
</file>

<file path=ppt/tags/tag1.xml><?xml version="1.0" encoding="utf-8"?>
<p:tagLst xmlns:p="http://schemas.openxmlformats.org/presentationml/2006/main">
  <p:tag name="AS_NET" val="4.0.30319.42000"/>
  <p:tag name="AS_OS" val="Microsoft Windows NT 10.0.17763.0"/>
  <p:tag name="AS_RELEASE_DATE" val="2013.12.03"/>
  <p:tag name="AS_TITLE" val="Aspose.Slides for .NET 4.0"/>
  <p:tag name="AS_VERSION" val="8.1.0.0"/>
</p:tagLst>
</file>

<file path=ppt/theme/theme1.xml><?xml version="1.0" encoding="utf-8"?>
<a:theme xmlns:a="http://schemas.openxmlformats.org/drawingml/2006/main" name="EG_TEMPLATE">
  <a:themeElements>
    <a:clrScheme name="EG121213">
      <a:dk1>
        <a:sysClr val="windowText" lastClr="000000"/>
      </a:dk1>
      <a:lt1>
        <a:srgbClr val="FFFFFF"/>
      </a:lt1>
      <a:dk2>
        <a:srgbClr val="C00000"/>
      </a:dk2>
      <a:lt2>
        <a:srgbClr val="BFBFBF"/>
      </a:lt2>
      <a:accent1>
        <a:srgbClr val="6C95A7"/>
      </a:accent1>
      <a:accent2>
        <a:srgbClr val="45606D"/>
      </a:accent2>
      <a:accent3>
        <a:srgbClr val="F4AB59"/>
      </a:accent3>
      <a:accent4>
        <a:srgbClr val="EB6B4A"/>
      </a:accent4>
      <a:accent5>
        <a:srgbClr val="9CCE6F"/>
      </a:accent5>
      <a:accent6>
        <a:srgbClr val="558D69"/>
      </a:accent6>
      <a:hlink>
        <a:srgbClr val="C00D0E"/>
      </a:hlink>
      <a:folHlink>
        <a:srgbClr val="45606D"/>
      </a:folHlink>
    </a:clrScheme>
    <a:fontScheme name="EG">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solidFill>
            <a:schemeClr val="accent1"/>
          </a:solidFill>
        </a:ln>
      </a:spPr>
      <a:bodyPr tIns="36000" bIns="36000" rtlCol="0" anchor="ctr"/>
      <a:lstStyle>
        <a:defPPr algn="ctr">
          <a:lnSpc>
            <a:spcPct val="90000"/>
          </a:lnSpc>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000" rIns="0" bIns="36000" rtlCol="0">
        <a:spAutoFit/>
      </a:bodyPr>
      <a:lstStyle>
        <a:defPPr>
          <a:lnSpc>
            <a:spcPct val="90000"/>
          </a:lnSpc>
          <a:defRPr sz="2800" dirty="0" err="1" smtClean="0"/>
        </a:defPPr>
      </a:lstStyle>
    </a:txDef>
  </a:objectDefaults>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ajorFont>
      <a:minorFont>
        <a:latin typeface="Calibri"/>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3.xml><?xml version="1.0" encoding="utf-8"?>
<a:theme xmlns:a="http://schemas.openxmlformats.org/drawingml/2006/main" name="Office Theme">
  <a:themeElements>
    <a:clrScheme name="EG211113">
      <a:dk1>
        <a:sysClr val="windowText" lastClr="000000"/>
      </a:dk1>
      <a:lt1>
        <a:srgbClr val="FFFFFF"/>
      </a:lt1>
      <a:dk2>
        <a:srgbClr val="000000"/>
      </a:dk2>
      <a:lt2>
        <a:srgbClr val="FFFFFF"/>
      </a:lt2>
      <a:accent1>
        <a:srgbClr val="6C95A7"/>
      </a:accent1>
      <a:accent2>
        <a:srgbClr val="45616E"/>
      </a:accent2>
      <a:accent3>
        <a:srgbClr val="9CCE6F"/>
      </a:accent3>
      <a:accent4>
        <a:srgbClr val="558D69"/>
      </a:accent4>
      <a:accent5>
        <a:srgbClr val="F4AB59"/>
      </a:accent5>
      <a:accent6>
        <a:srgbClr val="EB6B4A"/>
      </a:accent6>
      <a:hlink>
        <a:srgbClr val="C00D0E"/>
      </a:hlink>
      <a:folHlink>
        <a:srgbClr val="45616E"/>
      </a:folHlink>
    </a:clrScheme>
    <a:fontScheme name="Calibri Light">
      <a:majorFont>
        <a:latin typeface="Calibri Light"/>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Tahom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ajorFont>
      <a:minorFont>
        <a:latin typeface="Calibri"/>
        <a:ea typeface=""/>
        <a:cs typeface=""/>
        <a:font script="Uigh" typeface="Microsoft Uighur"/>
        <a:font script="Beng" typeface="Vrinda"/>
        <a:font script="Thai" typeface="Dillen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ant" typeface="微軟正黑體"/>
        <a:font script="Telu" typeface="Gautami"/>
        <a:font script="Ethi" typeface="Nyala"/>
        <a:font script="Jpan" typeface="ＭＳ ゴシック"/>
        <a:font script="Sinh" typeface="Iskoola Pota"/>
        <a:font script="Deva" typeface="Mangal"/>
        <a:font script="Knda" typeface="Tunga"/>
        <a:font script="Tibt" typeface="Microsoft Himalaya"/>
        <a:font script="Khmr" typeface="DaunPenh"/>
        <a:font script="Taml" typeface="Latha"/>
        <a:font script="Hebr" typeface="Gisha"/>
        <a:font script="Laoo" typeface="DokChampa"/>
        <a:font script="Mong" typeface="Mongolian Baiti"/>
        <a:font script="Hans" typeface="幼圆"/>
        <a:font script="Guru" typeface="Raavi"/>
        <a:font script="Thaa" typeface="MV Boli"/>
        <a:font script="Cans" typeface="Euphemia"/>
        <a:font script="Hang" typeface="HY중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D62C669783FA43BA5B40311D37FCC8" ma:contentTypeVersion="3" ma:contentTypeDescription="Create a new document." ma:contentTypeScope="" ma:versionID="1972887a5cfdbae96cc225d381edd4b8">
  <xsd:schema xmlns:xsd="http://www.w3.org/2001/XMLSchema" xmlns:xs="http://www.w3.org/2001/XMLSchema" xmlns:p="http://schemas.microsoft.com/office/2006/metadata/properties" xmlns:ns1="http://schemas.microsoft.com/sharepoint/v3" xmlns:ns2="18cada77-5fb4-4e51-9e9c-2a028b59fa62" targetNamespace="http://schemas.microsoft.com/office/2006/metadata/properties" ma:root="true" ma:fieldsID="f7c3e50e0fbbc8a4867c2b9b5c32387c" ns1:_="" ns2:_="">
    <xsd:import namespace="http://schemas.microsoft.com/sharepoint/v3"/>
    <xsd:import namespace="18cada77-5fb4-4e51-9e9c-2a028b59fa6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cada77-5fb4-4e51-9e9c-2a028b59fa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2BD44-CE1E-44DD-958F-643DB51239E5}">
  <ds:schemaRefs>
    <ds:schemaRef ds:uri="http://schemas.microsoft.com/sharepoint/v3/contenttype/forms"/>
  </ds:schemaRefs>
</ds:datastoreItem>
</file>

<file path=customXml/itemProps2.xml><?xml version="1.0" encoding="utf-8"?>
<ds:datastoreItem xmlns:ds="http://schemas.openxmlformats.org/officeDocument/2006/customXml" ds:itemID="{CEB2DA74-7F34-425A-815F-8552A649BACF}">
  <ds:schemaRefs>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18cada77-5fb4-4e51-9e9c-2a028b59fa62"/>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73D664B-FDEB-47A7-BCD5-4108423B8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cada77-5fb4-4e51-9e9c-2a028b59f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5</Slide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2014-04-24T07:07:09.0000000Z</dcterms:created>
  <dcterms:modified xsi:type="dcterms:W3CDTF">2017-03-09T12:12:14.0000000Z</dcterms:modified>
  <cp:version/>
</cp:coreProperties>
</file>

<file path=docProps/custom.xml><?xml version="1.0" encoding="utf-8"?>
<Properties xmlns="http://schemas.openxmlformats.org/officeDocument/2006/custom-properties" xmlns:vt="http://schemas.openxmlformats.org/officeDocument/2006/docPropsVTypes">
  <xns:property xmlns:xns="http://schemas.openxmlformats.org/officeDocument/2006/custom-properties" fmtid="{D5CDD505-2E9C-101B-9397-08002B2CF9AE}" pid="2" name="ContentTypeId">
    <vt:lpwstr>0x01010006D62C669783FA43BA5B40311D37FCC8</vt:lpwstr>
  </xns:property>
</Properties>
</file>