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wdp" ContentType="image/vnd.ms-photo"/>
  <Default Extension="png" ContentType="image/png"/>
  <Override PartName="/customXml/item1.xml" ContentType="application/xml"/>
  <Override PartName="/customXml/item2.xml" ContentType="application/xml"/>
  <Override PartName="/customXml/item3.xml" ContentType="applicatio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thumbnail" Target="docProps/thumbnail.jpeg" /><Relationship Id="rId3" Type="http://schemas.openxmlformats.org/package/2006/relationships/metadata/core-properties" Target="docProps/core.xml" /><Relationship Id="rId4" Type="http://schemas.openxmlformats.org/officeDocument/2006/relationships/extended-properties" Target="docProps/app.xml" /><Relationship Id="rId5" Type="http://schemas.openxmlformats.org/officeDocument/2006/relationships/custom-properties" Target="docProps/custom.xml" /></Relationships>
</file>

<file path=ppt/presentation.xml><?xml version="1.0" encoding="utf-8"?>
<!--Generated by Aspose.Slides for .NET 8.1.0.0-->
<p:presentation xmlns:a="http://schemas.openxmlformats.org/drawingml/2006/main" xmlns:r="http://schemas.openxmlformats.org/officeDocument/2006/relationships" xmlns:p="http://schemas.openxmlformats.org/presentationml/2006/main" saveSubsetFonts="1">
  <p:sldMasterIdLst>
    <p:sldMasterId r:id="rId4" id="2147483648"/>
  </p:sldMasterIdLst>
  <p:notesMasterIdLst>
    <p:notesMasterId r:id="rId25"/>
  </p:notesMasterIdLst>
  <p:sldIdLst>
    <p:sldId r:id="rId5" id="264"/>
    <p:sldId r:id="rId6" id="278"/>
    <p:sldId r:id="rId7" id="279"/>
    <p:sldId r:id="rId8" id="294"/>
    <p:sldId r:id="rId9" id="296"/>
    <p:sldId r:id="rId10" id="267"/>
    <p:sldId r:id="rId11" id="280"/>
    <p:sldId r:id="rId12" id="298"/>
    <p:sldId r:id="rId13" id="299"/>
    <p:sldId r:id="rId14" id="300"/>
    <p:sldId r:id="rId15" id="301"/>
    <p:sldId r:id="rId16" id="302"/>
    <p:sldId r:id="rId17" id="303"/>
    <p:sldId r:id="rId18" id="281"/>
    <p:sldId r:id="rId19" id="282"/>
    <p:sldId r:id="rId20" id="283"/>
    <p:sldId r:id="rId21" id="289"/>
    <p:sldId r:id="rId22" id="291"/>
    <p:sldId r:id="rId23" id="292"/>
    <p:sldId r:id="rId24" id="295"/>
  </p:sldIdLst>
  <p:sldSz cx="12192000" cy="6858000"/>
  <p:notesSz cx="6794500" cy="99314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B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yst layout 2 - Markering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lastCol>
    <a:firstCol>
      <a:tcTxStyle b="on"/>
    </a:firstCol>
    <a:lastRow>
      <a:tcTxStyle b="on"/>
      <a:tcStyle>
        <a:tcBdr>
          <a:top>
            <a:ln w="50800" cmpd="dbl">
              <a:solidFill>
                <a:schemeClr val="accent1"/>
              </a:solidFill>
            </a:ln>
          </a:top>
        </a:tcBdr>
      </a:tcStyle>
    </a:lastRow>
    <a:firstRow>
      <a:tcTxStyle b="on">
        <a:fontRef idx="minor">
          <a:scrgbClr r="0" g="0" b="0"/>
        </a:fontRef>
        <a:schemeClr val="bg1"/>
      </a:tcTxStyle>
      <a:tcStyle>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1" autoAdjust="0"/>
    <p:restoredTop sz="94622" autoAdjust="0"/>
  </p:normalViewPr>
  <p:slideViewPr>
    <p:cSldViewPr snapToGrid="0" showGuides="1">
      <p:cViewPr varScale="1">
        <p:scale>
          <a:sx n="106" d="100"/>
          <a:sy n="106" d="100"/>
        </p:scale>
        <p:origin x="1404" y="84"/>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customXml" Target="../customXml/item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customXml" Target="../customXml/item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notesMaster" Target="notesMasters/notesMaster1.xml" /><Relationship Id="rId26" Type="http://schemas.openxmlformats.org/officeDocument/2006/relationships/presProps" Target="presProps.xml" /><Relationship Id="rId27" Type="http://schemas.openxmlformats.org/officeDocument/2006/relationships/viewProps" Target="viewProps.xml" /><Relationship Id="rId28" Type="http://schemas.openxmlformats.org/officeDocument/2006/relationships/theme" Target="theme/theme2.xml" /><Relationship Id="rId29" Type="http://schemas.openxmlformats.org/officeDocument/2006/relationships/tableStyles" Target="tableStyles.xml" /><Relationship Id="rId3" Type="http://schemas.openxmlformats.org/officeDocument/2006/relationships/customXml" Target="../customXml/item3.xml" /><Relationship Id="rId30" Type="http://schemas.openxmlformats.org/officeDocument/2006/relationships/tags" Target="tags/tag1.xml" /><Relationship Id="rId4" Type="http://schemas.openxmlformats.org/officeDocument/2006/relationships/slideMaster" Target="slideMasters/slideMaster1.xml" /><Relationship Id="rId5" Type="http://schemas.openxmlformats.org/officeDocument/2006/relationships/slide" Target="slides/slide1.xml" /><Relationship Id="rId6" Type="http://schemas.openxmlformats.org/officeDocument/2006/relationships/slide" Target="slides/slide2.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charts/_rels/chart1.xml.rels>&#65279;<?xml version="1.0" encoding="utf-8" standalone="yes"?><Relationships xmlns="http://schemas.openxmlformats.org/package/2006/relationships"><Relationship Id="rId1" Type="http://schemas.microsoft.com/office/2011/relationships/chartStyle" Target="style1.xml" /><Relationship Id="rId2" Type="http://schemas.microsoft.com/office/2011/relationships/chartColorStyle" Target="colors1.xml" /><Relationship Id="rId3" Type="http://schemas.openxmlformats.org/officeDocument/2006/relationships/oleObject" Target="file:///\\kl01s109\priv$\LTR\Personal\User%20Shell%20Folders\Desktop\Udgiftsudvikling_b17.xlsx" TargetMode="External"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1"/>
              <a:t>Voksenhandicap</a:t>
            </a:r>
            <a:r>
              <a:rPr lang="en-US" baseline="0" dirty="1"/>
              <a:t> mv. (snæver definition), mia. kr. (2017-niveau)</a:t>
            </a:r>
            <a:endParaRPr lang="en-US"/>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a-DK"/>
        </a:p>
      </c:txPr>
    </c:title>
    <c:autoTitleDeleted val="0"/>
    <c:plotArea>
      <c:layout/>
      <c:barChart>
        <c:dLbls>
          <c:showLegendKey val="0"/>
          <c:showVal val="0"/>
          <c:showCatName val="0"/>
          <c:showSerName val="0"/>
          <c:showPercent val="0"/>
          <c:showBubbleSize val="0"/>
          <c:showLeaderLines val="0"/>
        </c:dLbls>
        <c:axId val="340912832"/>
        <c:axId val="340913224"/>
        <c:barDir val="col"/>
        <c:grouping val="clustered"/>
        <c:varyColors val="0"/>
        <c:ser>
          <c:idx val="0"/>
          <c:order val="0"/>
          <c:tx>
            <c:strRef>
              <c:f>'Ark1'!$B$2</c:f>
              <c:strCache>
                <c:ptCount val="1"/>
                <c:pt idx="0">
                  <c:v>Budget</c:v>
                </c:pt>
              </c:strCache>
            </c:strRef>
          </c:tx>
          <c:spPr>
            <a:solidFill>
              <a:schemeClr val="accent1"/>
            </a:solidFill>
            <a:ln>
              <a:noFill/>
            </a:ln>
            <a:effectLst/>
          </c:spPr>
          <c:invertIfNegative val="0"/>
          <c:cat>
            <c:numRef>
              <c:f>'Ark1'!$C$1:$M$1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'Ark1'!$C$2:$M$2</c:f>
              <c:numCache>
                <c:formatCode>0.0</c:formatCode>
                <c:ptCount val="11"/>
                <c:pt idx="0">
                  <c:v>21.628657337805059</c:v>
                </c:pt>
                <c:pt idx="1">
                  <c:v>22.977767812734474</c:v>
                </c:pt>
                <c:pt idx="2">
                  <c:v>24.341632747958101</c:v>
                </c:pt>
                <c:pt idx="3">
                  <c:v>25.806119791640814</c:v>
                </c:pt>
                <c:pt idx="4">
                  <c:v>26.616787069364293</c:v>
                </c:pt>
                <c:pt idx="5">
                  <c:v>26.743602044240202</c:v>
                </c:pt>
                <c:pt idx="6">
                  <c:v>26.829831578897455</c:v>
                </c:pt>
                <c:pt idx="7">
                  <c:v>27.219808063612973</c:v>
                </c:pt>
                <c:pt idx="8">
                  <c:v>27.735599669685438</c:v>
                </c:pt>
                <c:pt idx="9">
                  <c:v>27.343933323035333</c:v>
                </c:pt>
                <c:pt idx="10">
                  <c:v>27.630108</c:v>
                </c:pt>
              </c:numCache>
            </c:numRef>
          </c:val>
          <c:extLst>
            <c:ext xmlns:c16="http://schemas.microsoft.com/office/drawing/2014/chart" uri="{C3380CC4-5D6E-409C-BE32-E72D297353CC}">
              <c16:uniqueId val="{00000000-9226-4EAC-A1B0-0E0984939B81}"/>
            </c:ext>
          </c:extLst>
        </c:ser>
        <c:ser>
          <c:idx val="1"/>
          <c:order val="1"/>
          <c:tx>
            <c:strRef>
              <c:f>'Ark1'!$B$3</c:f>
              <c:strCache>
                <c:ptCount val="1"/>
                <c:pt idx="0">
                  <c:v>Regnskab</c:v>
                </c:pt>
              </c:strCache>
            </c:strRef>
          </c:tx>
          <c:spPr>
            <a:solidFill>
              <a:schemeClr val="accent2"/>
            </a:solidFill>
            <a:ln>
              <a:noFill/>
            </a:ln>
            <a:effectLst/>
          </c:spPr>
          <c:invertIfNegative val="0"/>
          <c:cat>
            <c:numRef>
              <c:f>'Ark1'!$C$1:$M$1</c:f>
              <c:numCache>
                <c:formatCode>General</c:formatCode>
                <c:ptCount val="11"/>
                <c:pt idx="0">
                  <c:v>2007</c:v>
                </c:pt>
                <c:pt idx="1">
                  <c:v>2008</c:v>
                </c:pt>
                <c:pt idx="2">
                  <c:v>2009</c:v>
                </c:pt>
                <c:pt idx="3">
                  <c:v>2010</c:v>
                </c:pt>
                <c:pt idx="4">
                  <c:v>2011</c:v>
                </c:pt>
                <c:pt idx="5">
                  <c:v>2012</c:v>
                </c:pt>
                <c:pt idx="6">
                  <c:v>2013</c:v>
                </c:pt>
                <c:pt idx="7">
                  <c:v>2014</c:v>
                </c:pt>
                <c:pt idx="8">
                  <c:v>2015</c:v>
                </c:pt>
                <c:pt idx="9">
                  <c:v>2016</c:v>
                </c:pt>
                <c:pt idx="10">
                  <c:v>2017</c:v>
                </c:pt>
              </c:numCache>
            </c:numRef>
          </c:cat>
          <c:val>
            <c:numRef>
              <c:f>'Ark1'!$C$3:$M$3</c:f>
              <c:numCache>
                <c:formatCode>0.0</c:formatCode>
                <c:ptCount val="11"/>
                <c:pt idx="0">
                  <c:v>23.297396438301366</c:v>
                </c:pt>
                <c:pt idx="1">
                  <c:v>25.990258716127496</c:v>
                </c:pt>
                <c:pt idx="2">
                  <c:v>27.232173574027726</c:v>
                </c:pt>
                <c:pt idx="3">
                  <c:v>27.888186973349249</c:v>
                </c:pt>
                <c:pt idx="4">
                  <c:v>27.228576626815428</c:v>
                </c:pt>
                <c:pt idx="5">
                  <c:v>27.147334186096707</c:v>
                </c:pt>
                <c:pt idx="6">
                  <c:v>27.707027849196091</c:v>
                </c:pt>
                <c:pt idx="7">
                  <c:v>28.094275653824912</c:v>
                </c:pt>
                <c:pt idx="8">
                  <c:v>28.565611414100442</c:v>
                </c:pt>
              </c:numCache>
            </c:numRef>
          </c:val>
          <c:extLst>
            <c:ext xmlns:c16="http://schemas.microsoft.com/office/drawing/2014/chart" uri="{C3380CC4-5D6E-409C-BE32-E72D297353CC}">
              <c16:uniqueId val="{00000001-9226-4EAC-A1B0-0E0984939B81}"/>
            </c:ext>
          </c:extLst>
        </c:ser>
        <c:gapWidth val="219"/>
        <c:overlap val="-27"/>
      </c:barChart>
      <c:catAx>
        <c:axId val="3409128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40913224"/>
        <c:crosses val="autoZero"/>
        <c:auto val="1"/>
        <c:lblAlgn val="ctr"/>
        <c:lblOffset val="100"/>
        <c:noMultiLvlLbl val="0"/>
      </c:catAx>
      <c:valAx>
        <c:axId val="340913224"/>
        <c:scaling>
          <c:orientation val="minMax"/>
          <c:min val="15"/>
        </c:scaling>
        <c:delete val="0"/>
        <c:axPos val="l"/>
        <c:majorGridlines>
          <c:spPr>
            <a:ln w="9525" cap="flat" cmpd="sng" algn="ctr">
              <a:solidFill>
                <a:schemeClr val="tx1">
                  <a:lumMod val="15000"/>
                  <a:lumOff val="85000"/>
                </a:schemeClr>
              </a:solidFill>
              <a:round/>
            </a:ln>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crossAx val="3409128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&#65279;<?xml version="1.0" encoding="utf-8" standalone="yes"?><Relationships xmlns="http://schemas.openxmlformats.org/package/2006/relationships"><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6570"/>
          </a:xfrm>
          <a:prstGeom prst="rect"/>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8645" y="0"/>
            <a:ext cx="2944283" cy="496570"/>
          </a:xfrm>
          <a:prstGeom prst="rect"/>
        </p:spPr>
        <p:txBody>
          <a:bodyPr vert="horz" lIns="91440" tIns="45720" rIns="91440" bIns="45720" rtlCol="0"/>
          <a:lstStyle>
            <a:lvl1pPr algn="r">
              <a:defRPr sz="1200"/>
            </a:lvl1pPr>
          </a:lstStyle>
          <a:p>
            <a:fld id="{CD72A38B-F9FA-4036-A084-652409E98F08}" type="datetimeFigureOut">
              <a:rPr lang="en-GB" smtClean="0"/>
              <a:t>09/03/2017</a:t>
            </a:fld>
            <a:endParaRPr lang="en-GB"/>
          </a:p>
        </p:txBody>
      </p:sp>
      <p:sp>
        <p:nvSpPr>
          <p:cNvPr id="4" name="Slide Image Placeholder 3"/>
          <p:cNvSpPr>
            <a:spLocks noGrp="1" noRot="1" noChangeAspect="1"/>
          </p:cNvSpPr>
          <p:nvPr>
            <p:ph type="sldImg" idx="2"/>
          </p:nvPr>
        </p:nvSpPr>
        <p:spPr>
          <a:xfrm>
            <a:off x="87313" y="744538"/>
            <a:ext cx="6619875" cy="3724275"/>
          </a:xfrm>
          <a:prstGeom prst="rect"/>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7415"/>
            <a:ext cx="5435600" cy="4469130"/>
          </a:xfrm>
          <a:prstGeom prst="rect"/>
        </p:spPr>
        <p:txBody>
          <a:bodyPr vert="horz" lIns="91440" tIns="45720" rIns="91440" bIns="45720" rtlCol="0"/>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6" name="Footer Placeholder 5"/>
          <p:cNvSpPr>
            <a:spLocks noGrp="1"/>
          </p:cNvSpPr>
          <p:nvPr>
            <p:ph type="ftr" sz="quarter" idx="4"/>
          </p:nvPr>
        </p:nvSpPr>
        <p:spPr>
          <a:xfrm>
            <a:off x="0" y="9433106"/>
            <a:ext cx="2944283" cy="496570"/>
          </a:xfrm>
          <a:prstGeom prst="rect"/>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6"/>
            <a:ext cx="2944283" cy="496570"/>
          </a:xfrm>
          <a:prstGeom prst="rect"/>
        </p:spPr>
        <p:txBody>
          <a:bodyPr vert="horz" lIns="91440" tIns="45720" rIns="91440" bIns="45720" rtlCol="0" anchor="b"/>
          <a:lstStyle>
            <a:lvl1pPr algn="r">
              <a:defRPr sz="1200"/>
            </a:lvl1pPr>
          </a:lstStyle>
          <a:p>
            <a:fld id="{49436F85-577F-4A92-A47F-D540A2BCC821}" type="slidenum">
              <a:rPr lang="en-GB" smtClean="0"/>
              <a:t>‹nr.›</a:t>
            </a:fld>
            <a:endParaRPr lang="en-GB"/>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1.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2.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3.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4.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5.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6.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7.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_rels/notesSlide8.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9.xml.rels>&#65279;<?xml version="1.0" encoding="utf-8" standalone="yes"?><Relationships xmlns="http://schemas.openxmlformats.org/package/2006/relationships"><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notesSlide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1</a:t>
            </a:fld>
            <a:endParaRPr lang="en-GB"/>
          </a:p>
        </p:txBody>
      </p:sp>
    </p:spTree>
    <p:extLst>
      <p:ext uri="{BB962C8B-B14F-4D97-AF65-F5344CB8AC3E}">
        <p14:creationId xmlns:p14="http://schemas.microsoft.com/office/powerpoint/2010/main" val="1377820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a:p>
        </p:txBody>
      </p:sp>
      <p:sp>
        <p:nvSpPr>
          <p:cNvPr id="4" name="Pladsholder til slidenummer 3"/>
          <p:cNvSpPr>
            <a:spLocks noGrp="1"/>
          </p:cNvSpPr>
          <p:nvPr>
            <p:ph type="sldNum" sz="quarter" idx="10"/>
          </p:nvPr>
        </p:nvSpPr>
        <p:spPr/>
        <p:txBody>
          <a:bodyPr/>
          <a:lstStyle/>
          <a:p>
            <a:fld id="{49436F85-577F-4A92-A47F-D540A2BCC821}" type="slidenum">
              <a:rPr lang="en-GB" smtClean="0"/>
              <a:t>2</a:t>
            </a:fld>
            <a:endParaRPr lang="en-GB"/>
          </a:p>
        </p:txBody>
      </p:sp>
    </p:spTree>
    <p:extLst>
      <p:ext uri="{BB962C8B-B14F-4D97-AF65-F5344CB8AC3E}">
        <p14:creationId xmlns:p14="http://schemas.microsoft.com/office/powerpoint/2010/main" val="1908083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solidFill>
                  <a:prstClr val="black"/>
                </a:solidFill>
              </a:rPr>
              <a:t>3</a:t>
            </a:fld>
            <a:endParaRPr lang="en-GB">
              <a:solidFill>
                <a:prstClr val="black"/>
              </a:solidFill>
            </a:endParaRPr>
          </a:p>
        </p:txBody>
      </p:sp>
    </p:spTree>
    <p:extLst>
      <p:ext uri="{BB962C8B-B14F-4D97-AF65-F5344CB8AC3E}">
        <p14:creationId xmlns:p14="http://schemas.microsoft.com/office/powerpoint/2010/main" val="27589038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4</a:t>
            </a:fld>
            <a:endParaRPr lang="en-GB"/>
          </a:p>
        </p:txBody>
      </p:sp>
    </p:spTree>
    <p:extLst>
      <p:ext uri="{BB962C8B-B14F-4D97-AF65-F5344CB8AC3E}">
        <p14:creationId xmlns:p14="http://schemas.microsoft.com/office/powerpoint/2010/main" val="406321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solidFill>
                  <a:prstClr val="black"/>
                </a:solidFill>
              </a:rPr>
              <a:t>5</a:t>
            </a:fld>
            <a:endParaRPr lang="en-GB">
              <a:solidFill>
                <a:prstClr val="black"/>
              </a:solidFill>
            </a:endParaRPr>
          </a:p>
        </p:txBody>
      </p:sp>
    </p:spTree>
    <p:extLst>
      <p:ext uri="{BB962C8B-B14F-4D97-AF65-F5344CB8AC3E}">
        <p14:creationId xmlns:p14="http://schemas.microsoft.com/office/powerpoint/2010/main" val="1691531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6</a:t>
            </a:fld>
            <a:endParaRPr lang="en-GB"/>
          </a:p>
        </p:txBody>
      </p:sp>
    </p:spTree>
    <p:extLst>
      <p:ext uri="{BB962C8B-B14F-4D97-AF65-F5344CB8AC3E}">
        <p14:creationId xmlns:p14="http://schemas.microsoft.com/office/powerpoint/2010/main" val="50251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7</a:t>
            </a:fld>
            <a:endParaRPr lang="en-GB"/>
          </a:p>
        </p:txBody>
      </p:sp>
    </p:spTree>
    <p:extLst>
      <p:ext uri="{BB962C8B-B14F-4D97-AF65-F5344CB8AC3E}">
        <p14:creationId xmlns:p14="http://schemas.microsoft.com/office/powerpoint/2010/main" val="4257798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8</a:t>
            </a:fld>
            <a:endParaRPr lang="en-GB"/>
          </a:p>
        </p:txBody>
      </p:sp>
    </p:spTree>
    <p:extLst>
      <p:ext uri="{BB962C8B-B14F-4D97-AF65-F5344CB8AC3E}">
        <p14:creationId xmlns:p14="http://schemas.microsoft.com/office/powerpoint/2010/main" val="4420812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solidFill>
                <a:srgbClr val="FF0000"/>
              </a:solidFill>
            </a:endParaRPr>
          </a:p>
        </p:txBody>
      </p:sp>
      <p:sp>
        <p:nvSpPr>
          <p:cNvPr id="4" name="Pladsholder til slidenummer 3"/>
          <p:cNvSpPr>
            <a:spLocks noGrp="1"/>
          </p:cNvSpPr>
          <p:nvPr>
            <p:ph type="sldNum" sz="quarter" idx="10"/>
          </p:nvPr>
        </p:nvSpPr>
        <p:spPr/>
        <p:txBody>
          <a:bodyPr/>
          <a:lstStyle/>
          <a:p>
            <a:fld id="{49436F85-577F-4A92-A47F-D540A2BCC821}" type="slidenum">
              <a:rPr lang="en-GB" smtClean="0"/>
              <a:t>9</a:t>
            </a:fld>
            <a:endParaRPr lang="en-GB"/>
          </a:p>
        </p:txBody>
      </p:sp>
    </p:spTree>
    <p:extLst>
      <p:ext uri="{BB962C8B-B14F-4D97-AF65-F5344CB8AC3E}">
        <p14:creationId xmlns:p14="http://schemas.microsoft.com/office/powerpoint/2010/main" val="3919382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solidFill>
                  <a:prstClr val="black"/>
                </a:solidFill>
              </a:rPr>
              <a:t>10</a:t>
            </a:fld>
            <a:endParaRPr lang="en-GB">
              <a:solidFill>
                <a:prstClr val="black"/>
              </a:solidFill>
            </a:endParaRPr>
          </a:p>
        </p:txBody>
      </p:sp>
    </p:spTree>
    <p:extLst>
      <p:ext uri="{BB962C8B-B14F-4D97-AF65-F5344CB8AC3E}">
        <p14:creationId xmlns:p14="http://schemas.microsoft.com/office/powerpoint/2010/main" val="14438650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11</a:t>
            </a:fld>
            <a:endParaRPr lang="en-GB"/>
          </a:p>
        </p:txBody>
      </p:sp>
    </p:spTree>
    <p:extLst>
      <p:ext uri="{BB962C8B-B14F-4D97-AF65-F5344CB8AC3E}">
        <p14:creationId xmlns:p14="http://schemas.microsoft.com/office/powerpoint/2010/main" val="2586672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solidFill>
                  <a:prstClr val="black"/>
                </a:solidFill>
              </a:rPr>
              <a:t>12</a:t>
            </a:fld>
            <a:endParaRPr lang="en-GB">
              <a:solidFill>
                <a:prstClr val="black"/>
              </a:solidFill>
            </a:endParaRPr>
          </a:p>
        </p:txBody>
      </p:sp>
    </p:spTree>
    <p:extLst>
      <p:ext uri="{BB962C8B-B14F-4D97-AF65-F5344CB8AC3E}">
        <p14:creationId xmlns:p14="http://schemas.microsoft.com/office/powerpoint/2010/main" val="3549092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buNone/>
            </a:pPr>
            <a:endParaRPr lang="da-DK"/>
          </a:p>
        </p:txBody>
      </p:sp>
      <p:sp>
        <p:nvSpPr>
          <p:cNvPr id="4" name="Pladsholder til slidenummer 3"/>
          <p:cNvSpPr>
            <a:spLocks noGrp="1"/>
          </p:cNvSpPr>
          <p:nvPr>
            <p:ph type="sldNum" sz="quarter" idx="10"/>
          </p:nvPr>
        </p:nvSpPr>
        <p:spPr/>
        <p:txBody>
          <a:bodyPr/>
          <a:lstStyle/>
          <a:p>
            <a:fld id="{49436F85-577F-4A92-A47F-D540A2BCC821}" type="slidenum">
              <a:rPr lang="en-GB" smtClean="0"/>
              <a:t>13</a:t>
            </a:fld>
            <a:endParaRPr lang="en-GB"/>
          </a:p>
        </p:txBody>
      </p:sp>
    </p:spTree>
    <p:extLst>
      <p:ext uri="{BB962C8B-B14F-4D97-AF65-F5344CB8AC3E}">
        <p14:creationId xmlns:p14="http://schemas.microsoft.com/office/powerpoint/2010/main" val="202588194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jpeg"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jpeg" /><Relationship Id="rId3" Type="http://schemas.openxmlformats.org/officeDocument/2006/relationships/image" Target="../media/image3.jpeg" /><Relationship Id="rId4" Type="http://schemas.openxmlformats.org/officeDocument/2006/relationships/image" Target="../media/image4.png" /><Relationship Id="rId5" Type="http://schemas.openxmlformats.org/officeDocument/2006/relationships/image" Target="../media/image5.png"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6.jpe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7.emf" /><Relationship Id="rId6" Type="http://schemas.openxmlformats.org/officeDocument/2006/relationships/image" Target="../media/image8.jpeg"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9.jpe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10.jpeg"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7.emf" /><Relationship Id="rId5" Type="http://schemas.openxmlformats.org/officeDocument/2006/relationships/image" Target="../media/image11.jpeg" /><Relationship Id="rId6" Type="http://schemas.openxmlformats.org/officeDocument/2006/relationships/image" Target="../media/image12.jpeg"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3.jpe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14.png" /><Relationship Id="rId6" Type="http://schemas.openxmlformats.org/officeDocument/2006/relationships/image" Target="../media/image15.png"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14.png" /><Relationship Id="rId5" Type="http://schemas.openxmlformats.org/officeDocument/2006/relationships/image" Target="../media/image15.png" /><Relationship Id="rId6" Type="http://schemas.openxmlformats.org/officeDocument/2006/relationships/image" Target="../media/image7.emf" /><Relationship Id="rId7" Type="http://schemas.openxmlformats.org/officeDocument/2006/relationships/image" Target="../media/image16.jpeg"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7.jpeg" /><Relationship Id="rId3" Type="http://schemas.openxmlformats.org/officeDocument/2006/relationships/image" Target="../media/image14.png" /><Relationship Id="rId4" Type="http://schemas.openxmlformats.org/officeDocument/2006/relationships/image" Target="../media/image15.png"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4.png" /><Relationship Id="rId3" Type="http://schemas.openxmlformats.org/officeDocument/2006/relationships/image" Target="../media/image15.png" /><Relationship Id="rId4" Type="http://schemas.openxmlformats.org/officeDocument/2006/relationships/image" Target="../media/image7.emf" /><Relationship Id="rId5" Type="http://schemas.openxmlformats.org/officeDocument/2006/relationships/image" Target="../media/image16.jpeg"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7.emf"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7.emf" /><Relationship Id="rId3" Type="http://schemas.openxmlformats.org/officeDocument/2006/relationships/image" Target="../media/image18.jpeg"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7.emf"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9.emf" /><Relationship Id="rId3" Type="http://schemas.openxmlformats.org/officeDocument/2006/relationships/image" Target="../media/image14.png" /><Relationship Id="rId4" Type="http://schemas.openxmlformats.org/officeDocument/2006/relationships/image" Target="../media/image15.png" /><Relationship Id="rId5" Type="http://schemas.openxmlformats.org/officeDocument/2006/relationships/image" Target="../media/image20.jpeg"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1.png" /><Relationship Id="rId3" Type="http://schemas.openxmlformats.org/officeDocument/2006/relationships/image" Target="../media/image4.png" /><Relationship Id="rId4" Type="http://schemas.openxmlformats.org/officeDocument/2006/relationships/image" Target="../media/image5.png"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2.png" /><Relationship Id="rId3" Type="http://schemas.openxmlformats.org/officeDocument/2006/relationships/image" Target="../media/image4.png" /><Relationship Id="rId4" Type="http://schemas.openxmlformats.org/officeDocument/2006/relationships/image" Target="../media/image5.png" /><Relationship Id="rId5" Type="http://schemas.openxmlformats.org/officeDocument/2006/relationships/image" Target="../media/image7.emf"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3.jpeg"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4.jpeg" /><Relationship Id="rId3" Type="http://schemas.openxmlformats.org/officeDocument/2006/relationships/image" Target="../media/image7.emf" /><Relationship Id="rId4" Type="http://schemas.openxmlformats.org/officeDocument/2006/relationships/image" Target="../media/image25.jpeg"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26.jpeg" /><Relationship Id="rId3" Type="http://schemas.openxmlformats.org/officeDocument/2006/relationships/image" Target="../media/image19.emf"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 Id="rId2" Type="http://schemas.openxmlformats.org/officeDocument/2006/relationships/image" Target="../media/image19.emf" /><Relationship Id="rId3" Type="http://schemas.openxmlformats.org/officeDocument/2006/relationships/image" Target="../media/image27.jpeg" /><Relationship Id="rId4" Type="http://schemas.openxmlformats.org/officeDocument/2006/relationships/image" Target="../media/image14.png" /><Relationship Id="rId5" Type="http://schemas.openxmlformats.org/officeDocument/2006/relationships/image" Target="../media/image15.png"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s">
    <p:spTree>
      <p:nvGrpSpPr>
        <p:cNvPr id="1" name=""/>
        <p:cNvGrpSpPr/>
        <p:nvPr/>
      </p:nvGrpSpPr>
      <p:grpSpPr>
        <a:xfrm>
          <a:off x="0" y="0"/>
          <a:ext cx="0" cy="0"/>
          <a:chOff x="0" y="0"/>
          <a:chExt cx="0" cy="0"/>
        </a:xfrm>
      </p:grpSpPr>
      <p:pic>
        <p:nvPicPr>
          <p:cNvPr id="16" name="Billede 15"/>
          <p:cNvPicPr>
            <a:picLocks noChangeAspect="1"/>
          </p:cNvPicPr>
          <p:nvPr userDrawn="1"/>
        </p:nvPicPr>
        <p:blipFill>
          <a:blip r:embed="rId2"/>
          <a:srcRect/>
          <a:stretch>
            <a:fillRect/>
          </a:stretch>
        </p:blipFill>
        <p:spPr>
          <a:xfrm>
            <a:off x="-2785322" y="0"/>
            <a:ext cx="2642921" cy="1485900"/>
          </a:xfrm>
          <a:prstGeom prst="rect"/>
          <a:ln w="3175">
            <a:solidFill>
              <a:schemeClr val="accent5"/>
            </a:solidFill>
          </a:ln>
        </p:spPr>
      </p:pic>
      <p:sp>
        <p:nvSpPr>
          <p:cNvPr id="7" name="Pladsholder til dato 6"/>
          <p:cNvSpPr>
            <a:spLocks noGrp="1"/>
          </p:cNvSpPr>
          <p:nvPr>
            <p:ph type="dt" sz="half" idx="10"/>
          </p:nvPr>
        </p:nvSpPr>
        <p:spPr/>
        <p:txBody>
          <a:bodyPr/>
          <a:lstStyle/>
          <a:p>
            <a:r>
              <a:rPr lang="da-DK" dirty="1"/>
              <a:t>Indsæt titel</a:t>
            </a:r>
            <a:endParaRPr lang="en-GB"/>
          </a:p>
        </p:txBody>
      </p:sp>
      <p:sp>
        <p:nvSpPr>
          <p:cNvPr id="12" name="Pladsholder til sidefod 11"/>
          <p:cNvSpPr>
            <a:spLocks noGrp="1"/>
          </p:cNvSpPr>
          <p:nvPr>
            <p:ph type="ftr" sz="quarter" idx="11"/>
          </p:nvPr>
        </p:nvSpPr>
        <p:spPr/>
        <p:txBody>
          <a:bodyPr/>
          <a:lstStyle>
            <a:lvl1pPr>
              <a:defRPr sz="1000"/>
            </a:lvl1pPr>
          </a:lstStyle>
          <a:p>
            <a:r>
              <a:rPr lang="da-DK" dirty="1"/>
              <a:t>Indsæt emne</a:t>
            </a:r>
            <a:endParaRPr lang="en-GB"/>
          </a:p>
        </p:txBody>
      </p:sp>
      <p:sp>
        <p:nvSpPr>
          <p:cNvPr id="8" name="Title 1"/>
          <p:cNvSpPr>
            <a:spLocks noGrp="1"/>
          </p:cNvSpPr>
          <p:nvPr>
            <p:ph type="ctrTitle" hasCustomPrompt="1"/>
          </p:nvPr>
        </p:nvSpPr>
        <p:spPr>
          <a:xfrm>
            <a:off x="1908174" y="2973600"/>
            <a:ext cx="9123364" cy="1411200"/>
          </a:xfrm>
        </p:spPr>
        <p:txBody>
          <a:bodyPr anchor="b"/>
          <a:lstStyle>
            <a:lvl1pPr algn="l">
              <a:lnSpc>
                <a:spcPct val="80000"/>
              </a:lnSpc>
              <a:defRPr sz="5000" b="0" cap="all" spc="-100" baseline="0">
                <a:latin typeface="Arial Black" panose="020b0a04020102020204" pitchFamily="34" charset="0"/>
              </a:defRPr>
            </a:lvl1pPr>
          </a:lstStyle>
          <a:p>
            <a:r>
              <a:rPr lang="da-DK" noProof="0" dirty="1"/>
              <a:t>Overskrift I to linjer</a:t>
            </a:r>
          </a:p>
        </p:txBody>
      </p:sp>
      <p:sp>
        <p:nvSpPr>
          <p:cNvPr id="3" name="Subtitle 2"/>
          <p:cNvSpPr>
            <a:spLocks noGrp="1"/>
          </p:cNvSpPr>
          <p:nvPr>
            <p:ph type="subTitle" idx="1" hasCustomPrompt="1"/>
          </p:nvPr>
        </p:nvSpPr>
        <p:spPr>
          <a:xfrm>
            <a:off x="1908174" y="4383656"/>
            <a:ext cx="9123363" cy="648000"/>
          </a:xfrm>
        </p:spPr>
        <p:txBody>
          <a:bodyPr/>
          <a:lstStyle>
            <a:lvl1pPr marL="0" indent="0" algn="l">
              <a:buNone/>
              <a:defRPr sz="1600" b="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1"/>
              <a:t>Klik, og tilføj sted og dato</a:t>
            </a:r>
          </a:p>
        </p:txBody>
      </p:sp>
      <p:sp>
        <p:nvSpPr>
          <p:cNvPr id="13" name="Pladsholder til slidenummer 12" hidden="1"/>
          <p:cNvSpPr>
            <a:spLocks noGrp="1"/>
          </p:cNvSpPr>
          <p:nvPr>
            <p:ph type="sldNum" sz="quarter" idx="12"/>
          </p:nvPr>
        </p:nvSpPr>
        <p:spPr>
          <a:xfrm>
            <a:off x="10465806" y="7139090"/>
            <a:ext cx="541920" cy="438620"/>
          </a:xfrm>
        </p:spPr>
        <p:txBody>
          <a:bodyPr/>
          <a:lstStyle>
            <a:lvl1pPr>
              <a:defRPr sz="100"/>
            </a:lvl1pPr>
          </a:lstStyle>
          <a:p>
            <a:fld id="{45D37B1E-C366-494F-A587-962AD9AABC83}" type="slidenum">
              <a:rPr lang="en-GB" smtClean="0"/>
              <a:t>‹nr.›</a:t>
            </a:fld>
            <a:endParaRPr lang="en-GB"/>
          </a:p>
        </p:txBody>
      </p:sp>
      <p:sp>
        <p:nvSpPr>
          <p:cNvPr id="10" name="Text Box 48"/>
          <p:cNvSpPr txBox="1">
            <a:spLocks noChangeArrowheads="1"/>
          </p:cNvSpPr>
          <p:nvPr userDrawn="1"/>
        </p:nvSpPr>
        <p:spPr>
          <a:xfrm>
            <a:off x="-2545976" y="1548000"/>
            <a:ext cx="2403576" cy="160300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Titeldias</a:t>
            </a:r>
          </a:p>
          <a:p>
            <a:pPr algn="r" eaLnBrk="1" hangingPunct="1">
              <a:spcAft>
                <a:spcPts val="300"/>
              </a:spcAft>
              <a:defRPr/>
            </a:pPr>
            <a:r>
              <a:rPr lang="da-DK" sz="1000" b="1" noProof="1" dirty="1">
                <a:solidFill>
                  <a:schemeClr val="tx1">
                    <a:lumMod val="75000"/>
                    <a:lumOff val="25000"/>
                  </a:schemeClr>
                </a:solidFill>
              </a:rPr>
              <a:t>Indsæt TITEL og EMNE</a:t>
            </a:r>
          </a:p>
          <a:p>
            <a:pPr algn="r" eaLnBrk="1" hangingPunct="1">
              <a:spcAft>
                <a:spcPts val="240"/>
              </a:spcAft>
              <a:defRPr/>
            </a:pPr>
            <a:r>
              <a:rPr lang="da-DK" altLang="da-DK" sz="1000" b="1" noProof="1" dirty="1">
                <a:solidFill>
                  <a:schemeClr val="tx1">
                    <a:lumMod val="75000"/>
                    <a:lumOff val="25000"/>
                  </a:schemeClr>
                </a:solidFill>
              </a:rPr>
              <a:t>1. </a:t>
            </a:r>
            <a:r>
              <a:rPr lang="da-DK" altLang="da-DK" sz="1000" b="0" noProof="1" dirty="1">
                <a:solidFill>
                  <a:schemeClr val="tx1">
                    <a:lumMod val="75000"/>
                    <a:lumOff val="25000"/>
                  </a:schemeClr>
                </a:solidFill>
              </a:rPr>
              <a:t>Klik</a:t>
            </a:r>
            <a:r>
              <a:rPr lang="da-DK" altLang="da-DK" sz="1000" b="0" baseline="0" noProof="1" dirty="1">
                <a:solidFill>
                  <a:schemeClr val="tx1">
                    <a:lumMod val="75000"/>
                    <a:lumOff val="25000"/>
                  </a:schemeClr>
                </a:solidFill>
              </a:rPr>
              <a:t> på</a:t>
            </a:r>
            <a:r>
              <a:rPr lang="da-DK" altLang="da-DK" sz="1000" noProof="1" dirty="1">
                <a:solidFill>
                  <a:schemeClr val="tx1">
                    <a:lumMod val="75000"/>
                    <a:lumOff val="25000"/>
                  </a:schemeClr>
                </a:solidFill>
              </a:rPr>
              <a:t> fanen </a:t>
            </a:r>
            <a:r>
              <a:rPr lang="da-DK" altLang="da-DK" sz="1000" b="1" noProof="1" dirty="1">
                <a:solidFill>
                  <a:schemeClr val="tx1">
                    <a:lumMod val="75000"/>
                    <a:lumOff val="25000"/>
                  </a:schemeClr>
                </a:solidFill>
              </a:rPr>
              <a:t>INDSÆT </a:t>
            </a:r>
            <a:r>
              <a:rPr lang="da-DK" altLang="da-DK" sz="1000" noProof="1" dirty="1">
                <a:solidFill>
                  <a:schemeClr val="tx1">
                    <a:lumMod val="75000"/>
                    <a:lumOff val="25000"/>
                  </a:schemeClr>
                </a:solidFill>
              </a:rPr>
              <a:t>i topmenuen </a:t>
            </a:r>
          </a:p>
          <a:p>
            <a:pPr algn="r" eaLnBrk="1" hangingPunct="1">
              <a:spcAft>
                <a:spcPts val="240"/>
              </a:spcAft>
              <a:defRPr/>
            </a:pPr>
            <a:r>
              <a:rPr lang="da-DK" altLang="da-DK" sz="1000" b="1" noProof="1" dirty="1">
                <a:solidFill>
                  <a:schemeClr val="tx1">
                    <a:lumMod val="75000"/>
                    <a:lumOff val="25000"/>
                  </a:schemeClr>
                </a:solidFill>
              </a:rPr>
              <a:t>2.</a:t>
            </a:r>
            <a:r>
              <a:rPr lang="da-DK" altLang="da-DK" sz="1000" noProof="1" dirty="1">
                <a:solidFill>
                  <a:schemeClr val="tx1">
                    <a:lumMod val="75000"/>
                    <a:lumOff val="25000"/>
                  </a:schemeClr>
                </a:solidFill>
              </a:rPr>
              <a:t> Klik på </a:t>
            </a:r>
            <a:r>
              <a:rPr lang="da-DK" altLang="da-DK" sz="1000" b="1" noProof="1" dirty="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3.</a:t>
            </a:r>
            <a:r>
              <a:rPr lang="da-DK" sz="1000" noProof="1" dirty="1">
                <a:solidFill>
                  <a:schemeClr val="tx1">
                    <a:lumMod val="75000"/>
                    <a:lumOff val="25000"/>
                  </a:schemeClr>
                </a:solidFill>
              </a:rPr>
              <a:t> Dobbeltklik i feltet</a:t>
            </a:r>
            <a:r>
              <a:rPr lang="da-DK" sz="1000" baseline="0" noProof="1" dirty="1">
                <a:solidFill>
                  <a:schemeClr val="tx1">
                    <a:lumMod val="75000"/>
                    <a:lumOff val="25000"/>
                  </a:schemeClr>
                </a:solidFill>
              </a:rPr>
              <a:t> med</a:t>
            </a:r>
            <a:r>
              <a:rPr lang="da-DK" sz="1000" noProof="1" dirty="1">
                <a:solidFill>
                  <a:schemeClr val="tx1">
                    <a:lumMod val="75000"/>
                    <a:lumOff val="25000"/>
                  </a:schemeClr>
                </a:solidFill>
              </a:rPr>
              <a:t> </a:t>
            </a:r>
            <a:r>
              <a:rPr lang="da-DK" sz="1000" b="1" noProof="1" dirty="1">
                <a:solidFill>
                  <a:schemeClr val="tx1">
                    <a:lumMod val="75000"/>
                    <a:lumOff val="25000"/>
                  </a:schemeClr>
                </a:solidFill>
              </a:rPr>
              <a:t>INDSÆT TITEL </a:t>
            </a:r>
            <a:r>
              <a:rPr lang="da-DK" sz="1000" b="0" noProof="1" dirty="1">
                <a:solidFill>
                  <a:schemeClr val="tx1">
                    <a:lumMod val="75000"/>
                    <a:lumOff val="25000"/>
                  </a:schemeClr>
                </a:solidFill>
              </a:rPr>
              <a:t>og indsæt din </a:t>
            </a:r>
            <a:r>
              <a:rPr lang="da-DK" sz="1000" noProof="1" dirty="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4. </a:t>
            </a:r>
            <a:r>
              <a:rPr lang="da-DK" sz="1000" b="0" noProof="1" dirty="1">
                <a:solidFill>
                  <a:schemeClr val="tx1">
                    <a:lumMod val="75000"/>
                    <a:lumOff val="25000"/>
                  </a:schemeClr>
                </a:solidFill>
              </a:rPr>
              <a:t>Dobbeltklik i feltet med </a:t>
            </a:r>
            <a:r>
              <a:rPr lang="da-DK" sz="1000" b="1" baseline="0" noProof="1" dirty="1">
                <a:solidFill>
                  <a:schemeClr val="tx1">
                    <a:lumMod val="75000"/>
                    <a:lumOff val="25000"/>
                  </a:schemeClr>
                </a:solidFill>
              </a:rPr>
              <a:t>INDSÆT EMNE</a:t>
            </a:r>
            <a:r>
              <a:rPr lang="da-DK" sz="1000" baseline="0" noProof="1" dirty="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5. </a:t>
            </a:r>
            <a:r>
              <a:rPr lang="da-DK" sz="1000" noProof="1" dirty="1">
                <a:solidFill>
                  <a:schemeClr val="tx1">
                    <a:lumMod val="75000"/>
                    <a:lumOff val="25000"/>
                  </a:schemeClr>
                </a:solidFill>
              </a:rPr>
              <a:t>Vælg </a:t>
            </a:r>
            <a:r>
              <a:rPr lang="da-DK" sz="1000" b="1" noProof="1" dirty="1">
                <a:solidFill>
                  <a:schemeClr val="tx1">
                    <a:lumMod val="75000"/>
                    <a:lumOff val="25000"/>
                  </a:schemeClr>
                </a:solidFill>
              </a:rPr>
              <a:t>Anvend på alle</a:t>
            </a:r>
          </a:p>
        </p:txBody>
      </p:sp>
      <p:sp>
        <p:nvSpPr>
          <p:cNvPr id="17"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152132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ekst eller grafik">
    <p:spTree>
      <p:nvGrpSpPr>
        <p:cNvPr id="1" name=""/>
        <p:cNvGrpSpPr/>
        <p:nvPr/>
      </p:nvGrpSpPr>
      <p:grpSpPr>
        <a:xfrm>
          <a:off x="0" y="0"/>
          <a:ext cx="0" cy="0"/>
          <a:chOff x="0" y="0"/>
          <a:chExt cx="0" cy="0"/>
        </a:xfrm>
      </p:grpSpPr>
      <p:pic>
        <p:nvPicPr>
          <p:cNvPr id="24" name="Billede 23"/>
          <p:cNvPicPr>
            <a:picLocks noChangeAspect="1"/>
          </p:cNvPicPr>
          <p:nvPr userDrawn="1"/>
        </p:nvPicPr>
        <p:blipFill>
          <a:blip r:embed="rId2"/>
          <a:srcRect/>
          <a:stretch>
            <a:fillRect/>
          </a:stretch>
        </p:blipFill>
        <p:spPr>
          <a:xfrm>
            <a:off x="-2785322" y="1529998"/>
            <a:ext cx="2642920" cy="1485900"/>
          </a:xfrm>
          <a:prstGeom prst="rect"/>
          <a:ln w="3175">
            <a:solidFill>
              <a:schemeClr val="accent5"/>
            </a:solidFill>
          </a:ln>
        </p:spPr>
      </p:pic>
      <p:pic>
        <p:nvPicPr>
          <p:cNvPr id="11" name="Billede 10"/>
          <p:cNvPicPr>
            <a:picLocks noChangeAspect="1"/>
          </p:cNvPicPr>
          <p:nvPr userDrawn="1"/>
        </p:nvPicPr>
        <p:blipFill>
          <a:blip r:embed="rId3"/>
          <a:srcRect/>
          <a:stretch>
            <a:fillRect/>
          </a:stretch>
        </p:blipFill>
        <p:spPr>
          <a:xfrm>
            <a:off x="-2785323" y="0"/>
            <a:ext cx="2642920" cy="1485900"/>
          </a:xfrm>
          <a:prstGeom prst="rect"/>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1"/>
              <a:t>Indsæt titel</a:t>
            </a:r>
            <a:endParaRPr lang="en-GB"/>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dirty="1"/>
              <a:t>Indsæt emne</a:t>
            </a:r>
            <a:endParaRPr lang="en-GB"/>
          </a:p>
        </p:txBody>
      </p:sp>
      <p:sp>
        <p:nvSpPr>
          <p:cNvPr id="2" name="Title 1"/>
          <p:cNvSpPr>
            <a:spLocks noGrp="1"/>
          </p:cNvSpPr>
          <p:nvPr>
            <p:ph type="title" hasCustomPrompt="1"/>
          </p:nvPr>
        </p:nvSpPr>
        <p:spPr/>
        <p:txBody>
          <a:bodyPr/>
          <a:lstStyle>
            <a:lvl1pPr>
              <a:defRPr/>
            </a:lvl1pPr>
          </a:lstStyle>
          <a:p>
            <a:r>
              <a:rPr lang="da-DK" noProof="0" dirty="1"/>
              <a:t>Overskrift i maksimalt to linjer</a:t>
            </a:r>
          </a:p>
        </p:txBody>
      </p:sp>
      <p:sp>
        <p:nvSpPr>
          <p:cNvPr id="3" name="Content Placeholder 2"/>
          <p:cNvSpPr>
            <a:spLocks noGrp="1"/>
          </p:cNvSpPr>
          <p:nvPr>
            <p:ph idx="1" hasCustomPrompt="1"/>
          </p:nvPr>
        </p:nvSpPr>
        <p:spPr/>
        <p:txBody>
          <a:bodyPr rIns="1548000"/>
          <a:lstStyle>
            <a:lvl1pPr>
              <a:defRPr/>
            </a:lvl1pPr>
          </a:lstStyle>
          <a:p>
            <a:pPr lvl="0"/>
            <a:r>
              <a:rPr lang="da-DK" noProof="0" dirty="1"/>
              <a:t>Indsæt tekst/punktopstilling eller klik på ikonerne for at indsætte tabel, graf, SmartArt eller video, brug andet layout til billedindsættelse (Billede)</a:t>
            </a:r>
          </a:p>
          <a:p>
            <a:pPr lvl="1"/>
            <a:r>
              <a:rPr lang="da-DK" noProof="0" dirty="1"/>
              <a:t>Second level</a:t>
            </a:r>
          </a:p>
          <a:p>
            <a:pPr lvl="2"/>
            <a:r>
              <a:rPr lang="da-DK" noProof="0" dirty="1"/>
              <a:t>Third level</a:t>
            </a:r>
          </a:p>
          <a:p>
            <a:pPr lvl="3"/>
            <a:r>
              <a:rPr lang="da-DK" noProof="0" dirty="1"/>
              <a:t>Fourth level</a:t>
            </a:r>
          </a:p>
          <a:p>
            <a:pPr lvl="4"/>
            <a:r>
              <a:rPr lang="da-DK" noProof="0" dirty="1"/>
              <a:t>Fifth level</a:t>
            </a:r>
          </a:p>
        </p:txBody>
      </p:sp>
      <p:sp>
        <p:nvSpPr>
          <p:cNvPr id="10" name="Pladsholder til slidenummer 9"/>
          <p:cNvSpPr>
            <a:spLocks noGrp="1"/>
          </p:cNvSpPr>
          <p:nvPr>
            <p:ph type="sldNum" sz="quarter" idx="12"/>
          </p:nvPr>
        </p:nvSpPr>
        <p:spPr/>
        <p:txBody>
          <a:bodyPr/>
          <a:lstStyle/>
          <a:p>
            <a:fld id="{45D37B1E-C366-494F-A587-962AD9AABC83}" type="slidenum">
              <a:rPr lang="en-GB" smtClean="0"/>
              <a:t>‹nr.›</a:t>
            </a:fld>
            <a:endParaRPr lang="en-GB"/>
          </a:p>
        </p:txBody>
      </p:sp>
      <p:grpSp>
        <p:nvGrpSpPr>
          <p:cNvPr id="13" name="Gruppe 12"/>
          <p:cNvGrpSpPr/>
          <p:nvPr userDrawn="1"/>
        </p:nvGrpSpPr>
        <p:grpSpPr>
          <a:xfrm>
            <a:off x="-2783394" y="3119096"/>
            <a:ext cx="2644131" cy="2405543"/>
            <a:chOff x="-2783394" y="2179188"/>
            <a:chExt cx="2644131" cy="2405543"/>
          </a:xfrm>
        </p:grpSpPr>
        <p:sp>
          <p:nvSpPr>
            <p:cNvPr id="14" name="AutoShape 4"/>
            <p:cNvSpPr/>
            <p:nvPr userDrawn="1"/>
          </p:nvSpPr>
          <p:spPr>
            <a:xfrm>
              <a:off x="-2783394" y="2179188"/>
              <a:ext cx="2637735" cy="219290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eller grafik</a:t>
              </a: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dirty="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5" name="Gruppe 3"/>
            <p:cNvGrpSpPr/>
            <p:nvPr userDrawn="1"/>
          </p:nvGrpSpPr>
          <p:grpSpPr>
            <a:xfrm>
              <a:off x="-1066947" y="4384277"/>
              <a:ext cx="419099" cy="196850"/>
              <a:chOff x="2010094" y="2868664"/>
              <a:chExt cx="417987" cy="196850"/>
            </a:xfrm>
          </p:grpSpPr>
          <p:pic>
            <p:nvPicPr>
              <p:cNvPr id="19" name="Billede 5"/>
              <p:cNvPicPr>
                <a:picLocks noChangeAspect="1"/>
              </p:cNvPicPr>
              <p:nvPr/>
            </p:nvPicPr>
            <p:blipFill>
              <a:blip r:embed="rId4"/>
              <a:srcRect/>
              <a:stretch>
                <a:fillRect/>
              </a:stretch>
            </p:blipFill>
            <p:spPr>
              <a:xfrm>
                <a:off x="2010094" y="286866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Rounded Rectangle 12"/>
              <p:cNvSpPr/>
              <p:nvPr/>
            </p:nvSpPr>
            <p:spPr>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6" name="Gruppe 2"/>
            <p:cNvGrpSpPr/>
            <p:nvPr userDrawn="1"/>
          </p:nvGrpSpPr>
          <p:grpSpPr>
            <a:xfrm>
              <a:off x="-552013" y="4387881"/>
              <a:ext cx="412750" cy="196850"/>
              <a:chOff x="2542276" y="3303503"/>
              <a:chExt cx="413649" cy="196850"/>
            </a:xfrm>
          </p:grpSpPr>
          <p:pic>
            <p:nvPicPr>
              <p:cNvPr id="17" name="Billede 6"/>
              <p:cNvPicPr>
                <a:picLocks noChangeAspect="1"/>
              </p:cNvPicPr>
              <p:nvPr/>
            </p:nvPicPr>
            <p:blipFill>
              <a:blip r:embed="rId5"/>
              <a:srcRect/>
              <a:stretch>
                <a:fillRect/>
              </a:stretch>
            </p:blipFill>
            <p:spPr>
              <a:xfrm>
                <a:off x="2551113" y="3303503"/>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12"/>
              <p:cNvSpPr/>
              <p:nvPr/>
            </p:nvSpPr>
            <p:spPr>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1"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3968462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ekst eller grafik med kant">
    <p:spTree>
      <p:nvGrpSpPr>
        <p:cNvPr id="1" name=""/>
        <p:cNvGrpSpPr/>
        <p:nvPr/>
      </p:nvGrpSpPr>
      <p:grpSpPr>
        <a:xfrm>
          <a:off x="0" y="0"/>
          <a:ext cx="0" cy="0"/>
          <a:chOff x="0" y="0"/>
          <a:chExt cx="0" cy="0"/>
        </a:xfrm>
      </p:grpSpPr>
      <p:pic>
        <p:nvPicPr>
          <p:cNvPr id="28" name="Billede 27"/>
          <p:cNvPicPr>
            <a:picLocks noChangeAspect="1"/>
          </p:cNvPicPr>
          <p:nvPr userDrawn="1"/>
        </p:nvPicPr>
        <p:blipFill>
          <a:blip r:embed="rId2"/>
          <a:srcRect/>
          <a:stretch>
            <a:fillRect/>
          </a:stretch>
        </p:blipFill>
        <p:spPr>
          <a:xfrm>
            <a:off x="-2785322" y="1529999"/>
            <a:ext cx="2642919" cy="1485899"/>
          </a:xfrm>
          <a:prstGeom prst="rect"/>
          <a:ln w="3175">
            <a:solidFill>
              <a:schemeClr val="accent5"/>
            </a:solidFill>
          </a:ln>
        </p:spPr>
      </p:pic>
      <p:sp>
        <p:nvSpPr>
          <p:cNvPr id="14"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2" name="Title 1"/>
          <p:cNvSpPr>
            <a:spLocks noGrp="1"/>
          </p:cNvSpPr>
          <p:nvPr>
            <p:ph type="title" hasCustomPrompt="1"/>
          </p:nvPr>
        </p:nvSpPr>
        <p:spPr/>
        <p:txBody>
          <a:bodyPr/>
          <a:lstStyle>
            <a:lvl1pPr>
              <a:defRPr/>
            </a:lvl1pPr>
          </a:lstStyle>
          <a:p>
            <a:r>
              <a:rPr lang="da-DK" noProof="0" dirty="1"/>
              <a:t>Overskrift i maksimalt to linjer</a:t>
            </a:r>
            <a:endParaRPr lang="en-GB"/>
          </a:p>
        </p:txBody>
      </p:sp>
      <p:sp>
        <p:nvSpPr>
          <p:cNvPr id="3" name="Content Placeholder 2"/>
          <p:cNvSpPr>
            <a:spLocks noGrp="1"/>
          </p:cNvSpPr>
          <p:nvPr>
            <p:ph idx="1" hasCustomPrompt="1"/>
          </p:nvPr>
        </p:nvSpPr>
        <p:spPr>
          <a:xfrm>
            <a:off x="1908175" y="1898650"/>
            <a:ext cx="9116091" cy="3790950"/>
          </a:xfrm>
        </p:spPr>
        <p:txBody>
          <a:bodyPr rIns="1548000"/>
          <a:lstStyle>
            <a:lvl1pPr>
              <a:defRPr/>
            </a:lvl1pPr>
          </a:lstStyle>
          <a:p>
            <a:pPr lvl="0"/>
            <a:r>
              <a:rPr lang="da-DK" noProof="0" dirty="1"/>
              <a:t>Indsæt tekst/punktopstilling eller klik på ikonerne for at indsætte tabel, graf, SmartArt eller video, brug andet layout til billedindsættelse (Billede med kant)</a:t>
            </a:r>
            <a:endParaRPr lang="en-US"/>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9" name="Pladsholder til slidenummer 8"/>
          <p:cNvSpPr>
            <a:spLocks noGrp="1"/>
          </p:cNvSpPr>
          <p:nvPr>
            <p:ph type="sldNum" sz="quarter" idx="12"/>
          </p:nvPr>
        </p:nvSpPr>
        <p:spPr/>
        <p:txBody>
          <a:bodyPr/>
          <a:lstStyle/>
          <a:p>
            <a:fld id="{45D37B1E-C366-494F-A587-962AD9AABC83}" type="slidenum">
              <a:rPr lang="en-GB" smtClean="0"/>
              <a:t>‹nr.›</a:t>
            </a:fld>
            <a:endParaRPr lang="en-GB"/>
          </a:p>
        </p:txBody>
      </p:sp>
      <p:grpSp>
        <p:nvGrpSpPr>
          <p:cNvPr id="12" name="Gruppe 11"/>
          <p:cNvGrpSpPr/>
          <p:nvPr userDrawn="1"/>
        </p:nvGrpSpPr>
        <p:grpSpPr>
          <a:xfrm>
            <a:off x="-2783394" y="3119096"/>
            <a:ext cx="2644131" cy="2405543"/>
            <a:chOff x="-2783394" y="2179188"/>
            <a:chExt cx="2644131" cy="2405543"/>
          </a:xfrm>
        </p:grpSpPr>
        <p:sp>
          <p:nvSpPr>
            <p:cNvPr id="13" name="AutoShape 4"/>
            <p:cNvSpPr/>
            <p:nvPr userDrawn="1"/>
          </p:nvSpPr>
          <p:spPr>
            <a:xfrm>
              <a:off x="-2783394" y="2179188"/>
              <a:ext cx="2637735" cy="219290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eller grafik med kant</a:t>
              </a: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dirty="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6" name="Gruppe 3"/>
            <p:cNvGrpSpPr/>
            <p:nvPr userDrawn="1"/>
          </p:nvGrpSpPr>
          <p:grpSpPr>
            <a:xfrm>
              <a:off x="-1066947" y="4384277"/>
              <a:ext cx="419099" cy="196850"/>
              <a:chOff x="2010094" y="2868664"/>
              <a:chExt cx="417987" cy="196850"/>
            </a:xfrm>
          </p:grpSpPr>
          <p:pic>
            <p:nvPicPr>
              <p:cNvPr id="20" name="Billede 5"/>
              <p:cNvPicPr>
                <a:picLocks noChangeAspect="1"/>
              </p:cNvPicPr>
              <p:nvPr/>
            </p:nvPicPr>
            <p:blipFill>
              <a:blip r:embed="rId3"/>
              <a:srcRect/>
              <a:stretch>
                <a:fillRect/>
              </a:stretch>
            </p:blipFill>
            <p:spPr>
              <a:xfrm>
                <a:off x="2010094" y="286866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Rounded Rectangle 12"/>
              <p:cNvSpPr/>
              <p:nvPr/>
            </p:nvSpPr>
            <p:spPr>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17" name="Gruppe 2"/>
            <p:cNvGrpSpPr/>
            <p:nvPr userDrawn="1"/>
          </p:nvGrpSpPr>
          <p:grpSpPr>
            <a:xfrm>
              <a:off x="-552013" y="4387881"/>
              <a:ext cx="412750" cy="196850"/>
              <a:chOff x="2542276" y="3303503"/>
              <a:chExt cx="413649" cy="196850"/>
            </a:xfrm>
          </p:grpSpPr>
          <p:pic>
            <p:nvPicPr>
              <p:cNvPr id="18" name="Billede 6"/>
              <p:cNvPicPr>
                <a:picLocks noChangeAspect="1"/>
              </p:cNvPicPr>
              <p:nvPr/>
            </p:nvPicPr>
            <p:blipFill>
              <a:blip r:embed="rId4"/>
              <a:srcRect/>
              <a:stretch>
                <a:fillRect/>
              </a:stretch>
            </p:blipFill>
            <p:spPr>
              <a:xfrm>
                <a:off x="2551113" y="3303503"/>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ounded Rectangle 12"/>
              <p:cNvSpPr/>
              <p:nvPr/>
            </p:nvSpPr>
            <p:spPr>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22"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6" name="Logo"/>
          <p:cNvPicPr>
            <a:picLocks noChangeAspect="1"/>
          </p:cNvPicPr>
          <p:nvPr userDrawn="1"/>
        </p:nvPicPr>
        <p:blipFill>
          <a:blip r:embed="rId5"/>
          <a:srcRect/>
          <a:stretch>
            <a:fillRect/>
          </a:stretch>
        </p:blipFill>
        <p:spPr>
          <a:xfrm>
            <a:off x="395999" y="6047999"/>
            <a:ext cx="689234" cy="417600"/>
          </a:xfrm>
          <a:prstGeom prst="rect"/>
        </p:spPr>
      </p:pic>
      <p:pic>
        <p:nvPicPr>
          <p:cNvPr id="27" name="Billede 26"/>
          <p:cNvPicPr>
            <a:picLocks noChangeAspect="1"/>
          </p:cNvPicPr>
          <p:nvPr userDrawn="1"/>
        </p:nvPicPr>
        <p:blipFill>
          <a:blip r:embed="rId6"/>
          <a:srcRect/>
          <a:stretch>
            <a:fillRect/>
          </a:stretch>
        </p:blipFill>
        <p:spPr>
          <a:xfrm>
            <a:off x="-2785322" y="0"/>
            <a:ext cx="2642920" cy="1485899"/>
          </a:xfrm>
          <a:prstGeom prst="rect"/>
          <a:ln w="3175">
            <a:solidFill>
              <a:schemeClr val="accent5"/>
            </a:solidFill>
          </a:ln>
        </p:spPr>
      </p:pic>
    </p:spTree>
    <p:extLst>
      <p:ext uri="{BB962C8B-B14F-4D97-AF65-F5344CB8AC3E}">
        <p14:creationId xmlns:p14="http://schemas.microsoft.com/office/powerpoint/2010/main" val="7140708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o bokse tekst eller graf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1"/>
              <a:t>Indsæt titel</a:t>
            </a:r>
            <a:endParaRPr lang="en-GB"/>
          </a:p>
        </p:txBody>
      </p:sp>
      <p:sp>
        <p:nvSpPr>
          <p:cNvPr id="6" name="Footer Placeholder 5"/>
          <p:cNvSpPr>
            <a:spLocks noGrp="1"/>
          </p:cNvSpPr>
          <p:nvPr>
            <p:ph type="ftr" sz="quarter" idx="11"/>
          </p:nvPr>
        </p:nvSpPr>
        <p:spPr/>
        <p:txBody>
          <a:bodyPr/>
          <a:lstStyle/>
          <a:p>
            <a:r>
              <a:rPr lang="da-DK" dirty="1"/>
              <a:t>Indsæt emne</a:t>
            </a:r>
            <a:endParaRPr lang="en-GB"/>
          </a:p>
        </p:txBody>
      </p:sp>
      <p:sp>
        <p:nvSpPr>
          <p:cNvPr id="2" name="Title 1"/>
          <p:cNvSpPr>
            <a:spLocks noGrp="1"/>
          </p:cNvSpPr>
          <p:nvPr>
            <p:ph type="title" hasCustomPrompt="1"/>
          </p:nvPr>
        </p:nvSpPr>
        <p:spPr/>
        <p:txBody>
          <a:bodyPr/>
          <a:lstStyle/>
          <a:p>
            <a:r>
              <a:rPr lang="da-DK" noProof="0" dirty="1"/>
              <a:t>Overskrift i maksimalt to linjer</a:t>
            </a:r>
            <a:endParaRPr lang="en-GB"/>
          </a:p>
        </p:txBody>
      </p:sp>
      <p:sp>
        <p:nvSpPr>
          <p:cNvPr id="3" name="Content Placeholder 2"/>
          <p:cNvSpPr>
            <a:spLocks noGrp="1"/>
          </p:cNvSpPr>
          <p:nvPr>
            <p:ph sz="half" idx="1" hasCustomPrompt="1"/>
          </p:nvPr>
        </p:nvSpPr>
        <p:spPr>
          <a:xfrm>
            <a:off x="1908175" y="1898650"/>
            <a:ext cx="4462463" cy="3790951"/>
          </a:xfrm>
        </p:spPr>
        <p:txBody>
          <a:bodyPr/>
          <a:lstStyle>
            <a:lvl1pPr>
              <a:defRPr baseline="0"/>
            </a:lvl1pPr>
          </a:lstStyle>
          <a:p>
            <a:pPr lvl="0"/>
            <a:r>
              <a:rPr lang="da-DK" noProof="0" dirty="1"/>
              <a:t>Indsæt tekst/punktopstilling eller klik på ikonerne for at indsætte tabel, graf, SmartArt eller video, brug andet layout til billede-indsættelse (To bokse tekst og billede)</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4" name="Content Placeholder 3"/>
          <p:cNvSpPr>
            <a:spLocks noGrp="1"/>
          </p:cNvSpPr>
          <p:nvPr>
            <p:ph sz="half" idx="2" hasCustomPrompt="1"/>
          </p:nvPr>
        </p:nvSpPr>
        <p:spPr>
          <a:xfrm>
            <a:off x="6567488" y="1898650"/>
            <a:ext cx="4462912" cy="3790951"/>
          </a:xfrm>
        </p:spPr>
        <p:txBody>
          <a:bodyPr/>
          <a:lstStyle>
            <a:lvl1pPr marL="0" marR="0" indent="0" algn="l" defTabSz="685800" fontAlgn="auto" rtl="0" eaLnBrk="1" latinLnBrk="0" hangingPunct="1">
              <a:lnSpc>
                <a:spcPct val="104000"/>
              </a:lnSpc>
              <a:spcBef>
                <a:spcPct val="0"/>
              </a:spcBef>
              <a:spcAft>
                <a:spcPct val="0"/>
              </a:spcAft>
              <a:buClrTx/>
              <a:buSzTx/>
              <a:buFont typeface="Arial" panose="020b0604020202020204" pitchFamily="34" charset="0"/>
              <a:buChar char="​"/>
              <a:defRPr/>
            </a:lvl1pPr>
          </a:lstStyle>
          <a:p>
            <a:pPr marL="0" marR="0" lvl="0" indent="0" algn="l" defTabSz="685800" fontAlgn="auto" rtl="0" eaLnBrk="1" latinLnBrk="0" hangingPunct="1">
              <a:lnSpc>
                <a:spcPct val="104000"/>
              </a:lnSpc>
              <a:spcBef>
                <a:spcPct val="0"/>
              </a:spcBef>
              <a:spcAft>
                <a:spcPct val="0"/>
              </a:spcAft>
              <a:buClrTx/>
              <a:buSzTx/>
              <a:buFont typeface="Arial" panose="020b0604020202020204" pitchFamily="34" charset="0"/>
              <a:buChar char="​"/>
              <a:defRPr/>
            </a:pPr>
            <a:r>
              <a:rPr lang="da-DK" noProof="0" dirty="1"/>
              <a:t>Indsæt tekst/punktopstilling eller klik på ikonerne for at indsætte tabel, graf, SmartArt eller video, brug andet layout til billede-indsættelse (To bokse tekst og billede)</a:t>
            </a:r>
          </a:p>
          <a:p>
            <a:pPr lvl="0"/>
            <a:endParaRPr lang="da-DK" noProof="0"/>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a:p>
        </p:txBody>
      </p:sp>
      <p:pic>
        <p:nvPicPr>
          <p:cNvPr id="19" name="Billede 18"/>
          <p:cNvPicPr>
            <a:picLocks noChangeAspect="1"/>
          </p:cNvPicPr>
          <p:nvPr userDrawn="1"/>
        </p:nvPicPr>
        <p:blipFill>
          <a:blip r:embed="rId2"/>
          <a:srcRect/>
          <a:stretch>
            <a:fillRect/>
          </a:stretch>
        </p:blipFill>
        <p:spPr>
          <a:xfrm>
            <a:off x="-2785322" y="0"/>
            <a:ext cx="2642919" cy="1485898"/>
          </a:xfrm>
          <a:prstGeom prst="rect"/>
          <a:ln w="3175">
            <a:solidFill>
              <a:schemeClr val="accent5"/>
            </a:solidFill>
          </a:ln>
        </p:spPr>
      </p:pic>
      <p:grpSp>
        <p:nvGrpSpPr>
          <p:cNvPr id="18" name="Gruppe 17"/>
          <p:cNvGrpSpPr/>
          <p:nvPr userDrawn="1"/>
        </p:nvGrpSpPr>
        <p:grpSpPr>
          <a:xfrm>
            <a:off x="-2783394" y="3119096"/>
            <a:ext cx="2644131" cy="2405543"/>
            <a:chOff x="-2783394" y="2179188"/>
            <a:chExt cx="2644131" cy="2405543"/>
          </a:xfrm>
        </p:grpSpPr>
        <p:sp>
          <p:nvSpPr>
            <p:cNvPr id="29" name="AutoShape 4"/>
            <p:cNvSpPr/>
            <p:nvPr userDrawn="1"/>
          </p:nvSpPr>
          <p:spPr>
            <a:xfrm>
              <a:off x="-2783394" y="2179188"/>
              <a:ext cx="2637735" cy="219290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To bokse tekst eller grafik</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dirty="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30" name="Gruppe 3"/>
            <p:cNvGrpSpPr/>
            <p:nvPr userDrawn="1"/>
          </p:nvGrpSpPr>
          <p:grpSpPr>
            <a:xfrm>
              <a:off x="-1066947" y="4384277"/>
              <a:ext cx="419099" cy="196850"/>
              <a:chOff x="2010094" y="2868664"/>
              <a:chExt cx="417987" cy="196850"/>
            </a:xfrm>
          </p:grpSpPr>
          <p:pic>
            <p:nvPicPr>
              <p:cNvPr id="34" name="Billede 5"/>
              <p:cNvPicPr>
                <a:picLocks noChangeAspect="1"/>
              </p:cNvPicPr>
              <p:nvPr/>
            </p:nvPicPr>
            <p:blipFill>
              <a:blip r:embed="rId3"/>
              <a:srcRect/>
              <a:stretch>
                <a:fillRect/>
              </a:stretch>
            </p:blipFill>
            <p:spPr>
              <a:xfrm>
                <a:off x="2010094" y="286866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ounded Rectangle 12"/>
              <p:cNvSpPr/>
              <p:nvPr/>
            </p:nvSpPr>
            <p:spPr>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31" name="Gruppe 2"/>
            <p:cNvGrpSpPr/>
            <p:nvPr userDrawn="1"/>
          </p:nvGrpSpPr>
          <p:grpSpPr>
            <a:xfrm>
              <a:off x="-552013" y="4387881"/>
              <a:ext cx="412750" cy="196850"/>
              <a:chOff x="2542276" y="3303503"/>
              <a:chExt cx="413649" cy="196850"/>
            </a:xfrm>
          </p:grpSpPr>
          <p:pic>
            <p:nvPicPr>
              <p:cNvPr id="32" name="Billede 6"/>
              <p:cNvPicPr>
                <a:picLocks noChangeAspect="1"/>
              </p:cNvPicPr>
              <p:nvPr/>
            </p:nvPicPr>
            <p:blipFill>
              <a:blip r:embed="rId4"/>
              <a:srcRect/>
              <a:stretch>
                <a:fillRect/>
              </a:stretch>
            </p:blipFill>
            <p:spPr>
              <a:xfrm>
                <a:off x="2551113" y="3303503"/>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ounded Rectangle 12"/>
              <p:cNvSpPr/>
              <p:nvPr/>
            </p:nvSpPr>
            <p:spPr>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36"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srcRect/>
          <a:stretch>
            <a:fillRect/>
          </a:stretch>
        </p:blipFill>
        <p:spPr>
          <a:xfrm>
            <a:off x="-2785321" y="1594215"/>
            <a:ext cx="2642917" cy="1485898"/>
          </a:xfrm>
          <a:prstGeom prst="rect"/>
          <a:ln w="3175">
            <a:solidFill>
              <a:schemeClr val="accent5"/>
            </a:solidFill>
          </a:ln>
        </p:spPr>
      </p:pic>
    </p:spTree>
    <p:extLst>
      <p:ext uri="{BB962C8B-B14F-4D97-AF65-F5344CB8AC3E}">
        <p14:creationId xmlns:p14="http://schemas.microsoft.com/office/powerpoint/2010/main" val="64610428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bokse tekst / grafik med kant">
    <p:spTree>
      <p:nvGrpSpPr>
        <p:cNvPr id="1" name=""/>
        <p:cNvGrpSpPr/>
        <p:nvPr/>
      </p:nvGrpSpPr>
      <p:grpSpPr>
        <a:xfrm>
          <a:off x="0" y="0"/>
          <a:ext cx="0" cy="0"/>
          <a:chOff x="0" y="0"/>
          <a:chExt cx="0" cy="0"/>
        </a:xfrm>
      </p:grpSpPr>
      <p:sp>
        <p:nvSpPr>
          <p:cNvPr id="24"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4" name="Pladsholder til dato 3"/>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5" name="Pladsholder til sidefod 4"/>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2" name="Title 1"/>
          <p:cNvSpPr>
            <a:spLocks noGrp="1"/>
          </p:cNvSpPr>
          <p:nvPr>
            <p:ph type="title" hasCustomPrompt="1"/>
          </p:nvPr>
        </p:nvSpPr>
        <p:spPr/>
        <p:txBody>
          <a:bodyPr/>
          <a:lstStyle/>
          <a:p>
            <a:r>
              <a:rPr lang="da-DK" noProof="0" dirty="1"/>
              <a:t>Overskrift i maksimalt to linjer</a:t>
            </a:r>
            <a:endParaRPr lang="en-GB"/>
          </a:p>
        </p:txBody>
      </p:sp>
      <p:sp>
        <p:nvSpPr>
          <p:cNvPr id="3" name="Content Placeholder 2"/>
          <p:cNvSpPr>
            <a:spLocks noGrp="1"/>
          </p:cNvSpPr>
          <p:nvPr>
            <p:ph sz="half" idx="1" hasCustomPrompt="1"/>
          </p:nvPr>
        </p:nvSpPr>
        <p:spPr>
          <a:xfrm>
            <a:off x="1908175" y="1898650"/>
            <a:ext cx="4462463" cy="3790951"/>
          </a:xfrm>
        </p:spPr>
        <p:txBody>
          <a:bodyPr/>
          <a:lstStyle>
            <a:lvl1pPr>
              <a:defRPr/>
            </a:lvl1pPr>
          </a:lstStyle>
          <a:p>
            <a:pPr lvl="0"/>
            <a:r>
              <a:rPr lang="da-DK" noProof="0" dirty="1"/>
              <a:t>Indsæt tekst/punktopstilling eller klik på ikonerne for at indsætte tabel, graf, SmartArt eller video, brug andet layout til billede-indsættelse (To bokse tekst og billede m kant)</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26" name="Content Placeholder 3"/>
          <p:cNvSpPr>
            <a:spLocks noGrp="1"/>
          </p:cNvSpPr>
          <p:nvPr>
            <p:ph sz="half" idx="2" hasCustomPrompt="1"/>
          </p:nvPr>
        </p:nvSpPr>
        <p:spPr>
          <a:xfrm>
            <a:off x="6567488" y="1898651"/>
            <a:ext cx="4462912" cy="3790800"/>
          </a:xfrm>
        </p:spPr>
        <p:txBody>
          <a:bodyPr/>
          <a:lstStyle>
            <a:lvl1pPr>
              <a:defRPr/>
            </a:lvl1pPr>
          </a:lstStyle>
          <a:p>
            <a:pPr lvl="0"/>
            <a:r>
              <a:rPr lang="da-DK" noProof="0" dirty="1"/>
              <a:t>Indsæt tekst/punktopstilling eller klik på ikonerne for at indsætte tabel, graf, SmartArt eller video , brug andet layout til billede-indsættelse (To bokse tekst og billede m kant)</a:t>
            </a:r>
          </a:p>
          <a:p>
            <a:pPr lvl="1"/>
            <a:r>
              <a:rPr lang="en-US" dirty="1"/>
              <a:t>Second level</a:t>
            </a:r>
          </a:p>
          <a:p>
            <a:pPr lvl="2"/>
            <a:r>
              <a:rPr lang="en-US" dirty="1"/>
              <a:t>Third level</a:t>
            </a:r>
          </a:p>
          <a:p>
            <a:pPr lvl="3"/>
            <a:r>
              <a:rPr lang="en-US" dirty="1"/>
              <a:t>Fourth level</a:t>
            </a:r>
          </a:p>
          <a:p>
            <a:pPr lvl="4"/>
            <a:r>
              <a:rPr lang="en-US" dirty="1"/>
              <a:t>Fifth level</a:t>
            </a:r>
            <a:endParaRPr lang="en-GB"/>
          </a:p>
        </p:txBody>
      </p:sp>
      <p:sp>
        <p:nvSpPr>
          <p:cNvPr id="6" name="Pladsholder til slidenummer 5"/>
          <p:cNvSpPr>
            <a:spLocks noGrp="1"/>
          </p:cNvSpPr>
          <p:nvPr>
            <p:ph type="sldNum" sz="quarter" idx="12"/>
          </p:nvPr>
        </p:nvSpPr>
        <p:spPr/>
        <p:txBody>
          <a:bodyPr/>
          <a:lstStyle/>
          <a:p>
            <a:fld id="{45D37B1E-C366-494F-A587-962AD9AABC83}" type="slidenum">
              <a:rPr lang="en-GB" smtClean="0"/>
              <a:t>‹nr.›</a:t>
            </a:fld>
            <a:endParaRPr lang="en-GB"/>
          </a:p>
        </p:txBody>
      </p:sp>
      <p:grpSp>
        <p:nvGrpSpPr>
          <p:cNvPr id="20" name="Gruppe 19"/>
          <p:cNvGrpSpPr/>
          <p:nvPr userDrawn="1"/>
        </p:nvGrpSpPr>
        <p:grpSpPr>
          <a:xfrm>
            <a:off x="-2783394" y="3119096"/>
            <a:ext cx="2644131" cy="2405543"/>
            <a:chOff x="-2783394" y="2179188"/>
            <a:chExt cx="2644131" cy="2405543"/>
          </a:xfrm>
        </p:grpSpPr>
        <p:sp>
          <p:nvSpPr>
            <p:cNvPr id="21" name="AutoShape 4"/>
            <p:cNvSpPr/>
            <p:nvPr userDrawn="1"/>
          </p:nvSpPr>
          <p:spPr>
            <a:xfrm>
              <a:off x="-2783394" y="2179188"/>
              <a:ext cx="2637735" cy="219290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To bokse tekst / grafik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dirty="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2" name="Gruppe 3"/>
            <p:cNvGrpSpPr/>
            <p:nvPr userDrawn="1"/>
          </p:nvGrpSpPr>
          <p:grpSpPr>
            <a:xfrm>
              <a:off x="-1066947" y="4384277"/>
              <a:ext cx="419099" cy="196850"/>
              <a:chOff x="2010094" y="2868664"/>
              <a:chExt cx="417987" cy="196850"/>
            </a:xfrm>
          </p:grpSpPr>
          <p:pic>
            <p:nvPicPr>
              <p:cNvPr id="39" name="Billede 5"/>
              <p:cNvPicPr>
                <a:picLocks noChangeAspect="1"/>
              </p:cNvPicPr>
              <p:nvPr/>
            </p:nvPicPr>
            <p:blipFill>
              <a:blip r:embed="rId2"/>
              <a:srcRect/>
              <a:stretch>
                <a:fillRect/>
              </a:stretch>
            </p:blipFill>
            <p:spPr>
              <a:xfrm>
                <a:off x="2010094" y="286866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Rounded Rectangle 12"/>
              <p:cNvSpPr/>
              <p:nvPr/>
            </p:nvSpPr>
            <p:spPr>
              <a:xfrm>
                <a:off x="2231753" y="28797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p:nvPr userDrawn="1"/>
          </p:nvGrpSpPr>
          <p:grpSpPr>
            <a:xfrm>
              <a:off x="-552013" y="4387881"/>
              <a:ext cx="412750" cy="196850"/>
              <a:chOff x="2542276" y="3303503"/>
              <a:chExt cx="413649" cy="196850"/>
            </a:xfrm>
          </p:grpSpPr>
          <p:pic>
            <p:nvPicPr>
              <p:cNvPr id="37" name="Billede 6"/>
              <p:cNvPicPr>
                <a:picLocks noChangeAspect="1"/>
              </p:cNvPicPr>
              <p:nvPr/>
            </p:nvPicPr>
            <p:blipFill>
              <a:blip r:embed="rId3"/>
              <a:srcRect/>
              <a:stretch>
                <a:fillRect/>
              </a:stretch>
            </p:blipFill>
            <p:spPr>
              <a:xfrm>
                <a:off x="2551113" y="3303503"/>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ounded Rectangle 12"/>
              <p:cNvSpPr/>
              <p:nvPr/>
            </p:nvSpPr>
            <p:spPr>
              <a:xfrm>
                <a:off x="2542276" y="331461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
        <p:nvSpPr>
          <p:cNvPr id="41"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4" name="Logo"/>
          <p:cNvPicPr>
            <a:picLocks noChangeAspect="1"/>
          </p:cNvPicPr>
          <p:nvPr userDrawn="1"/>
        </p:nvPicPr>
        <p:blipFill>
          <a:blip r:embed="rId4"/>
          <a:srcRect/>
          <a:stretch>
            <a:fillRect/>
          </a:stretch>
        </p:blipFill>
        <p:spPr>
          <a:xfrm>
            <a:off x="395999" y="6047999"/>
            <a:ext cx="689234" cy="417600"/>
          </a:xfrm>
          <a:prstGeom prst="rect"/>
        </p:spPr>
      </p:pic>
      <p:pic>
        <p:nvPicPr>
          <p:cNvPr id="35" name="Billede 34"/>
          <p:cNvPicPr>
            <a:picLocks noChangeAspect="1"/>
          </p:cNvPicPr>
          <p:nvPr userDrawn="1"/>
        </p:nvPicPr>
        <p:blipFill>
          <a:blip r:embed="rId5"/>
          <a:srcRect/>
          <a:stretch>
            <a:fillRect/>
          </a:stretch>
        </p:blipFill>
        <p:spPr>
          <a:xfrm>
            <a:off x="-2785321" y="1594215"/>
            <a:ext cx="2642917" cy="1485897"/>
          </a:xfrm>
          <a:prstGeom prst="rect"/>
          <a:ln w="3175">
            <a:solidFill>
              <a:schemeClr val="accent5"/>
            </a:solidFill>
          </a:ln>
        </p:spPr>
      </p:pic>
      <p:pic>
        <p:nvPicPr>
          <p:cNvPr id="36" name="Billede 35"/>
          <p:cNvPicPr>
            <a:picLocks noChangeAspect="1"/>
          </p:cNvPicPr>
          <p:nvPr userDrawn="1"/>
        </p:nvPicPr>
        <p:blipFill>
          <a:blip r:embed="rId6"/>
          <a:srcRect/>
          <a:stretch>
            <a:fillRect/>
          </a:stretch>
        </p:blipFill>
        <p:spPr>
          <a:xfrm>
            <a:off x="-2785321" y="0"/>
            <a:ext cx="2642917" cy="1485898"/>
          </a:xfrm>
          <a:prstGeom prst="rect"/>
          <a:ln w="3175">
            <a:solidFill>
              <a:schemeClr val="accent5"/>
            </a:solidFill>
          </a:ln>
        </p:spPr>
      </p:pic>
    </p:spTree>
    <p:extLst>
      <p:ext uri="{BB962C8B-B14F-4D97-AF65-F5344CB8AC3E}">
        <p14:creationId xmlns:p14="http://schemas.microsoft.com/office/powerpoint/2010/main" val="310055097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 bokse tekst og bille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da-DK" dirty="1"/>
              <a:t>Indsæt titel</a:t>
            </a:r>
            <a:endParaRPr lang="en-GB"/>
          </a:p>
        </p:txBody>
      </p:sp>
      <p:sp>
        <p:nvSpPr>
          <p:cNvPr id="6" name="Footer Placeholder 5"/>
          <p:cNvSpPr>
            <a:spLocks noGrp="1"/>
          </p:cNvSpPr>
          <p:nvPr>
            <p:ph type="ftr" sz="quarter" idx="11"/>
          </p:nvPr>
        </p:nvSpPr>
        <p:spPr/>
        <p:txBody>
          <a:bodyPr/>
          <a:lstStyle/>
          <a:p>
            <a:r>
              <a:rPr lang="da-DK" dirty="1"/>
              <a:t>Indsæt emne</a:t>
            </a:r>
            <a:endParaRPr lang="en-GB"/>
          </a:p>
        </p:txBody>
      </p:sp>
      <p:sp>
        <p:nvSpPr>
          <p:cNvPr id="7" name="Slide Number Placeholder 6"/>
          <p:cNvSpPr>
            <a:spLocks noGrp="1"/>
          </p:cNvSpPr>
          <p:nvPr>
            <p:ph type="sldNum" sz="quarter" idx="12"/>
          </p:nvPr>
        </p:nvSpPr>
        <p:spPr/>
        <p:txBody>
          <a:bodyPr/>
          <a:lstStyle/>
          <a:p>
            <a:fld id="{45D37B1E-C366-494F-A587-962AD9AABC83}" type="slidenum">
              <a:rPr lang="en-GB" smtClean="0"/>
              <a:t>‹nr.›</a:t>
            </a:fld>
            <a:endParaRPr lang="en-GB"/>
          </a:p>
        </p:txBody>
      </p:sp>
      <p:sp>
        <p:nvSpPr>
          <p:cNvPr id="8" name="Titel 1"/>
          <p:cNvSpPr>
            <a:spLocks noGrp="1"/>
          </p:cNvSpPr>
          <p:nvPr>
            <p:ph type="title" hasCustomPrompt="1"/>
          </p:nvPr>
        </p:nvSpPr>
        <p:spPr/>
        <p:txBody>
          <a:bodyPr/>
          <a:lstStyle/>
          <a:p>
            <a:r>
              <a:rPr lang="da-DK" noProof="0" dirty="1"/>
              <a:t>Overskrift i maksimalt to linjer</a:t>
            </a:r>
            <a:endParaRPr lang="da-DK"/>
          </a:p>
        </p:txBody>
      </p:sp>
      <p:sp>
        <p:nvSpPr>
          <p:cNvPr id="12" name="Pladsholder til billede 2"/>
          <p:cNvSpPr>
            <a:spLocks noGrp="1"/>
          </p:cNvSpPr>
          <p:nvPr>
            <p:ph type="pic" sz="quarter" idx="14"/>
          </p:nvPr>
        </p:nvSpPr>
        <p:spPr>
          <a:xfrm>
            <a:off x="6567488" y="1941513"/>
            <a:ext cx="4462912" cy="3724926"/>
          </a:xfrm>
          <a:solidFill>
            <a:srgbClr val="9B9B9B"/>
          </a:solidFill>
        </p:spPr>
        <p:txBody>
          <a:bodyPr/>
          <a:lstStyle>
            <a:lvl1pPr algn="ctr">
              <a:defRPr b="0">
                <a:solidFill>
                  <a:schemeClr val="bg1"/>
                </a:solidFill>
              </a:defRPr>
            </a:lvl1pPr>
          </a:lstStyle>
          <a:p>
            <a:r>
              <a:rPr lang="da-DK" dirty="1"/>
              <a:t>Klik på ikonet for at tilføje et billede</a:t>
            </a:r>
          </a:p>
        </p:txBody>
      </p:sp>
      <p:sp>
        <p:nvSpPr>
          <p:cNvPr id="10" name="Pladsholder til tekst 3"/>
          <p:cNvSpPr>
            <a:spLocks noGrp="1"/>
          </p:cNvSpPr>
          <p:nvPr>
            <p:ph type="body" sz="quarter" idx="13" hasCustomPrompt="1"/>
          </p:nvPr>
        </p:nvSpPr>
        <p:spPr>
          <a:xfrm>
            <a:off x="1908175" y="1898650"/>
            <a:ext cx="4462463" cy="3790953"/>
          </a:xfrm>
        </p:spPr>
        <p:txBody>
          <a:bodyPr/>
          <a:lstStyle>
            <a:lvl1pPr>
              <a:defRPr baseline="0"/>
            </a:lvl1pPr>
            <a:lvl2pPr>
              <a:defRPr/>
            </a:lvl2pPr>
          </a:lstStyle>
          <a:p>
            <a:pPr lvl="0"/>
            <a:r>
              <a:rPr lang="da-DK" dirty="1"/>
              <a:t>Indsæt tekst eller punktopstilling</a:t>
            </a:r>
          </a:p>
          <a:p>
            <a:pPr lvl="1"/>
            <a:r>
              <a:rPr lang="da-DK" dirty="1"/>
              <a:t>Andet niveau</a:t>
            </a:r>
          </a:p>
          <a:p>
            <a:pPr lvl="2"/>
            <a:r>
              <a:rPr lang="da-DK" dirty="1"/>
              <a:t>Tredje niveau</a:t>
            </a:r>
          </a:p>
          <a:p>
            <a:pPr lvl="3"/>
            <a:r>
              <a:rPr lang="da-DK" dirty="1"/>
              <a:t>Fjerde niveau</a:t>
            </a:r>
          </a:p>
          <a:p>
            <a:pPr lvl="4"/>
            <a:r>
              <a:rPr lang="da-DK" dirty="1"/>
              <a:t>Femte niveau</a:t>
            </a:r>
          </a:p>
        </p:txBody>
      </p:sp>
      <p:pic>
        <p:nvPicPr>
          <p:cNvPr id="38" name="Billede 37"/>
          <p:cNvPicPr>
            <a:picLocks noChangeAspect="1"/>
          </p:cNvPicPr>
          <p:nvPr userDrawn="1"/>
        </p:nvPicPr>
        <p:blipFill>
          <a:blip r:embed="rId2"/>
          <a:srcRect/>
          <a:stretch>
            <a:fillRect/>
          </a:stretch>
        </p:blipFill>
        <p:spPr>
          <a:xfrm>
            <a:off x="-2783091" y="0"/>
            <a:ext cx="2638457" cy="1485898"/>
          </a:xfrm>
          <a:prstGeom prst="rect"/>
          <a:ln w="3175">
            <a:solidFill>
              <a:schemeClr val="accent5"/>
            </a:solidFill>
          </a:ln>
        </p:spPr>
      </p:pic>
      <p:grpSp>
        <p:nvGrpSpPr>
          <p:cNvPr id="22" name="Gruppe 21"/>
          <p:cNvGrpSpPr/>
          <p:nvPr userDrawn="1"/>
        </p:nvGrpSpPr>
        <p:grpSpPr>
          <a:xfrm>
            <a:off x="-2783394" y="1548000"/>
            <a:ext cx="2637735" cy="2220783"/>
            <a:chOff x="-2783394" y="2179188"/>
            <a:chExt cx="2637735" cy="2220783"/>
          </a:xfrm>
        </p:grpSpPr>
        <p:sp>
          <p:nvSpPr>
            <p:cNvPr id="23" name="AutoShape 4"/>
            <p:cNvSpPr/>
            <p:nvPr userDrawn="1"/>
          </p:nvSpPr>
          <p:spPr>
            <a:xfrm>
              <a:off x="-2783394" y="2179188"/>
              <a:ext cx="2637735" cy="219290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To bokse tekst og billede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dirty="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4" name="Gruppe 3"/>
            <p:cNvGrpSpPr/>
            <p:nvPr userDrawn="1"/>
          </p:nvGrpSpPr>
          <p:grpSpPr>
            <a:xfrm>
              <a:off x="-2180364" y="4199517"/>
              <a:ext cx="419099" cy="196850"/>
              <a:chOff x="899631" y="2683904"/>
              <a:chExt cx="417987" cy="196850"/>
            </a:xfrm>
          </p:grpSpPr>
          <p:pic>
            <p:nvPicPr>
              <p:cNvPr id="40" name="Billede 5"/>
              <p:cNvPicPr>
                <a:picLocks noChangeAspect="1"/>
              </p:cNvPicPr>
              <p:nvPr/>
            </p:nvPicPr>
            <p:blipFill>
              <a:blip r:embed="rId3"/>
              <a:srcRect/>
              <a:stretch>
                <a:fillRect/>
              </a:stretch>
            </p:blipFill>
            <p:spPr>
              <a:xfrm>
                <a:off x="899631" y="268390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ounded Rectangle 12"/>
              <p:cNvSpPr/>
              <p:nvPr/>
            </p:nvSpPr>
            <p:spPr>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5" name="Gruppe 2"/>
            <p:cNvGrpSpPr/>
            <p:nvPr userDrawn="1"/>
          </p:nvGrpSpPr>
          <p:grpSpPr>
            <a:xfrm>
              <a:off x="-1665430" y="4203121"/>
              <a:ext cx="412750" cy="196850"/>
              <a:chOff x="1426434" y="3118743"/>
              <a:chExt cx="413649" cy="196850"/>
            </a:xfrm>
          </p:grpSpPr>
          <p:pic>
            <p:nvPicPr>
              <p:cNvPr id="26" name="Billede 6"/>
              <p:cNvPicPr>
                <a:picLocks noChangeAspect="1"/>
              </p:cNvPicPr>
              <p:nvPr/>
            </p:nvPicPr>
            <p:blipFill>
              <a:blip r:embed="rId4"/>
              <a:srcRect/>
              <a:stretch>
                <a:fillRect/>
              </a:stretch>
            </p:blipFill>
            <p:spPr>
              <a:xfrm>
                <a:off x="1435271" y="3118743"/>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12"/>
              <p:cNvSpPr/>
              <p:nvPr/>
            </p:nvSpPr>
            <p:spPr>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2" name="Gruppe 41"/>
          <p:cNvGrpSpPr/>
          <p:nvPr userDrawn="1"/>
        </p:nvGrpSpPr>
        <p:grpSpPr>
          <a:xfrm>
            <a:off x="-2781153" y="3798092"/>
            <a:ext cx="2641303" cy="2091399"/>
            <a:chOff x="-2748102" y="1898650"/>
            <a:chExt cx="2641303" cy="2091399"/>
          </a:xfrm>
        </p:grpSpPr>
        <p:sp>
          <p:nvSpPr>
            <p:cNvPr id="43" name="TextBox 5"/>
            <p:cNvSpPr txBox="1">
              <a:spLocks noChangeArrowheads="1"/>
            </p:cNvSpPr>
            <p:nvPr userDrawn="1"/>
          </p:nvSpPr>
          <p:spPr>
            <a:xfrm>
              <a:off x="-2748102" y="1898650"/>
              <a:ext cx="2641303" cy="170559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dirty="1">
                  <a:solidFill>
                    <a:schemeClr val="tx1">
                      <a:lumMod val="75000"/>
                      <a:lumOff val="25000"/>
                    </a:schemeClr>
                  </a:solidFill>
                </a:rPr>
                <a:t>Indsæt baggrundsbillede</a:t>
              </a:r>
            </a:p>
            <a:p>
              <a:pPr algn="r" eaLnBrk="1" hangingPunct="1">
                <a:spcBef>
                  <a:spcPct val="0"/>
                </a:spcBef>
                <a:spcAft>
                  <a:spcPts val="240"/>
                </a:spcAft>
                <a:defRPr/>
              </a:pPr>
              <a:r>
                <a:rPr lang="da-DK" sz="1000" b="1" noProof="1" dirty="1">
                  <a:solidFill>
                    <a:schemeClr val="tx1">
                      <a:lumMod val="75000"/>
                      <a:lumOff val="25000"/>
                    </a:schemeClr>
                  </a:solidFill>
                </a:rPr>
                <a:t>1.</a:t>
              </a:r>
              <a:r>
                <a:rPr lang="da-DK" sz="1000" noProof="1" dirty="1">
                  <a:solidFill>
                    <a:schemeClr val="tx1">
                      <a:lumMod val="75000"/>
                      <a:lumOff val="25000"/>
                    </a:schemeClr>
                  </a:solidFill>
                </a:rPr>
                <a:t> Klik på den grå baggrund</a:t>
              </a:r>
            </a:p>
            <a:p>
              <a:pPr algn="r" eaLnBrk="1" hangingPunct="1">
                <a:spcBef>
                  <a:spcPct val="0"/>
                </a:spcBef>
                <a:spcAft>
                  <a:spcPts val="240"/>
                </a:spcAft>
                <a:defRPr/>
              </a:pPr>
              <a:r>
                <a:rPr lang="da-DK" sz="1000" b="1" noProof="1" dirty="1">
                  <a:solidFill>
                    <a:schemeClr val="tx1">
                      <a:lumMod val="75000"/>
                      <a:lumOff val="25000"/>
                    </a:schemeClr>
                  </a:solidFill>
                </a:rPr>
                <a:t>2. </a:t>
              </a:r>
              <a:r>
                <a:rPr lang="da-DK" sz="1000" b="0" noProof="1" dirty="1">
                  <a:solidFill>
                    <a:schemeClr val="tx1">
                      <a:lumMod val="75000"/>
                      <a:lumOff val="25000"/>
                    </a:schemeClr>
                  </a:solidFill>
                </a:rPr>
                <a:t>Klik på fanen </a:t>
              </a:r>
              <a:r>
                <a:rPr lang="da-DK" sz="1000" b="1" noProof="1" dirty="1">
                  <a:solidFill>
                    <a:schemeClr val="tx1">
                      <a:lumMod val="75000"/>
                      <a:lumOff val="25000"/>
                    </a:schemeClr>
                  </a:solidFill>
                </a:rPr>
                <a:t>INDSÆT</a:t>
              </a:r>
              <a:r>
                <a:rPr lang="da-DK" sz="1000" b="0" noProof="1" dirty="1">
                  <a:solidFill>
                    <a:schemeClr val="tx1">
                      <a:lumMod val="75000"/>
                      <a:lumOff val="25000"/>
                    </a:schemeClr>
                  </a:solidFill>
                </a:rPr>
                <a:t> og </a:t>
              </a:r>
              <a:br>
                <a:rPr lang="da-DK" sz="1000" b="0" noProof="1" dirty="1">
                  <a:solidFill>
                    <a:schemeClr val="tx1">
                      <a:lumMod val="75000"/>
                      <a:lumOff val="25000"/>
                    </a:schemeClr>
                  </a:solidFill>
                </a:rPr>
              </a:br>
              <a:r>
                <a:rPr lang="da-DK" sz="1000" b="0" noProof="1" dirty="1">
                  <a:solidFill>
                    <a:schemeClr val="tx1">
                      <a:lumMod val="75000"/>
                      <a:lumOff val="25000"/>
                    </a:schemeClr>
                  </a:solidFill>
                </a:rPr>
                <a:t>klik på knappen Billeder </a:t>
              </a:r>
            </a:p>
            <a:p>
              <a:pPr algn="r" eaLnBrk="1" hangingPunct="1">
                <a:spcBef>
                  <a:spcPct val="0"/>
                </a:spcBef>
                <a:spcAft>
                  <a:spcPts val="240"/>
                </a:spcAft>
                <a:defRPr/>
              </a:pPr>
              <a:r>
                <a:rPr lang="da-DK" sz="1000" b="1" noProof="1" dirty="1">
                  <a:solidFill>
                    <a:schemeClr val="tx1">
                      <a:lumMod val="75000"/>
                      <a:lumOff val="25000"/>
                    </a:schemeClr>
                  </a:solidFill>
                </a:rPr>
                <a:t>3. </a:t>
              </a:r>
              <a:r>
                <a:rPr lang="da-DK" sz="1000" b="0" noProof="1" dirty="1">
                  <a:solidFill>
                    <a:schemeClr val="tx1">
                      <a:lumMod val="75000"/>
                      <a:lumOff val="25000"/>
                    </a:schemeClr>
                  </a:solidFill>
                </a:rPr>
                <a:t>Find ønsket</a:t>
              </a:r>
              <a:r>
                <a:rPr lang="da-DK" sz="1000" b="0" baseline="0" noProof="1" dirty="1">
                  <a:solidFill>
                    <a:schemeClr val="tx1">
                      <a:lumMod val="75000"/>
                      <a:lumOff val="25000"/>
                    </a:schemeClr>
                  </a:solidFill>
                </a:rPr>
                <a:t> billede og klik </a:t>
              </a:r>
              <a:r>
                <a:rPr lang="da-DK" sz="1000" b="1" baseline="0" noProof="1" dirty="1">
                  <a:solidFill>
                    <a:schemeClr val="tx1">
                      <a:lumMod val="75000"/>
                      <a:lumOff val="25000"/>
                    </a:schemeClr>
                  </a:solidFill>
                </a:rPr>
                <a:t>Indsæt</a:t>
              </a:r>
            </a:p>
            <a:p>
              <a:pPr algn="r" eaLnBrk="1" hangingPunct="1">
                <a:spcBef>
                  <a:spcPct val="0"/>
                </a:spcBef>
                <a:spcAft>
                  <a:spcPts val="240"/>
                </a:spcAft>
                <a:buFontTx/>
                <a:buNone/>
                <a:defRPr/>
              </a:pPr>
              <a:r>
                <a:rPr lang="da-DK" sz="1000" noProof="1" dirty="1">
                  <a:solidFill>
                    <a:schemeClr val="tx1">
                      <a:lumMod val="75000"/>
                      <a:lumOff val="25000"/>
                    </a:schemeClr>
                  </a:solidFill>
                </a:rPr>
                <a:t>4. Klik </a:t>
              </a:r>
              <a:r>
                <a:rPr lang="da-DK" sz="1000" b="1" noProof="1" dirty="1">
                  <a:solidFill>
                    <a:schemeClr val="tx1">
                      <a:lumMod val="75000"/>
                      <a:lumOff val="25000"/>
                    </a:schemeClr>
                  </a:solidFill>
                </a:rPr>
                <a:t>Beskær </a:t>
              </a:r>
              <a:r>
                <a:rPr lang="da-DK" sz="1000" noProof="1" dirty="1">
                  <a:solidFill>
                    <a:schemeClr val="tx1">
                      <a:lumMod val="75000"/>
                      <a:lumOff val="25000"/>
                    </a:schemeClr>
                  </a:solidFill>
                </a:rPr>
                <a:t>for at ændre</a:t>
              </a:r>
              <a:br>
                <a:rPr lang="da-DK" sz="1000" noProof="1" dirty="1">
                  <a:solidFill>
                    <a:schemeClr val="tx1">
                      <a:lumMod val="75000"/>
                      <a:lumOff val="25000"/>
                    </a:schemeClr>
                  </a:solidFill>
                </a:rPr>
              </a:br>
              <a:r>
                <a:rPr lang="da-DK" sz="1000" noProof="1" dirty="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dirty="1">
                  <a:solidFill>
                    <a:schemeClr val="tx1">
                      <a:lumMod val="75000"/>
                      <a:lumOff val="25000"/>
                    </a:schemeClr>
                  </a:solidFill>
                  <a:cs typeface="Arial" pitchFamily="34" charset="0"/>
                </a:rPr>
                <a:t>5. </a:t>
              </a:r>
              <a:r>
                <a:rPr lang="da-DK" altLang="da-DK" sz="1000" noProof="1" dirty="1">
                  <a:solidFill>
                    <a:schemeClr val="tx1">
                      <a:lumMod val="75000"/>
                      <a:lumOff val="25000"/>
                    </a:schemeClr>
                  </a:solidFill>
                  <a:cs typeface="Arial" pitchFamily="34" charset="0"/>
                </a:rPr>
                <a:t>Ønsker du at skalere billedet,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så hold </a:t>
              </a:r>
              <a:r>
                <a:rPr lang="da-DK" altLang="da-DK" sz="1000" b="1" noProof="1" dirty="1">
                  <a:solidFill>
                    <a:schemeClr val="tx1">
                      <a:lumMod val="75000"/>
                      <a:lumOff val="25000"/>
                    </a:schemeClr>
                  </a:solidFill>
                  <a:cs typeface="Arial" pitchFamily="34" charset="0"/>
                </a:rPr>
                <a:t>SHIFT</a:t>
              </a:r>
              <a:r>
                <a:rPr lang="da-DK" altLang="da-DK" sz="1000" noProof="1" dirty="1">
                  <a:solidFill>
                    <a:schemeClr val="tx1">
                      <a:lumMod val="75000"/>
                      <a:lumOff val="25000"/>
                    </a:schemeClr>
                  </a:solidFill>
                  <a:cs typeface="Arial" pitchFamily="34" charset="0"/>
                </a:rPr>
                <a:t>-knappen nede, mens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der trækkes i billedets hjørner  </a:t>
              </a:r>
            </a:p>
          </p:txBody>
        </p:sp>
        <p:grpSp>
          <p:nvGrpSpPr>
            <p:cNvPr id="44" name="Gruppe 57"/>
            <p:cNvGrpSpPr/>
            <p:nvPr/>
          </p:nvGrpSpPr>
          <p:grpSpPr>
            <a:xfrm>
              <a:off x="-454060" y="3593903"/>
              <a:ext cx="330033" cy="396146"/>
              <a:chOff x="1018031" y="5113037"/>
              <a:chExt cx="373412" cy="448177"/>
            </a:xfrm>
          </p:grpSpPr>
          <p:pic>
            <p:nvPicPr>
              <p:cNvPr id="46" name="Billede 58"/>
              <p:cNvPicPr>
                <a:picLocks noChangeAspect="1"/>
              </p:cNvPicPr>
              <p:nvPr/>
            </p:nvPicPr>
            <p:blipFill>
              <a:blip r:embed="rId5"/>
              <a:srcRect/>
              <a:stretch>
                <a:fillRect/>
              </a:stretch>
            </p:blipFill>
            <p:spPr>
              <a:xfrm>
                <a:off x="1018031" y="5134460"/>
                <a:ext cx="373412" cy="42675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25"/>
              <p:cNvSpPr/>
              <p:nvPr/>
            </p:nvSpPr>
            <p:spPr>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45" name="Billede 56"/>
            <p:cNvPicPr>
              <a:picLocks noChangeAspect="1"/>
            </p:cNvPicPr>
            <p:nvPr userDrawn="1"/>
          </p:nvPicPr>
          <p:blipFill>
            <a:blip r:embed="rId6"/>
            <a:srcRect/>
            <a:stretch>
              <a:fillRect/>
            </a:stretch>
          </p:blipFill>
          <p:spPr>
            <a:xfrm>
              <a:off x="-2046164" y="2756287"/>
              <a:ext cx="373380" cy="3276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8"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365470058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o bokse tekst og billede m kant">
    <p:spTree>
      <p:nvGrpSpPr>
        <p:cNvPr id="1" name=""/>
        <p:cNvGrpSpPr/>
        <p:nvPr/>
      </p:nvGrpSpPr>
      <p:grpSpPr>
        <a:xfrm>
          <a:off x="0" y="0"/>
          <a:ext cx="0" cy="0"/>
          <a:chOff x="0" y="0"/>
          <a:chExt cx="0" cy="0"/>
        </a:xfrm>
      </p:grpSpPr>
      <p:sp>
        <p:nvSpPr>
          <p:cNvPr id="29"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2" name="Pladsholder til dato 1"/>
          <p:cNvSpPr>
            <a:spLocks noGrp="1"/>
          </p:cNvSpPr>
          <p:nvPr>
            <p:ph type="dt" sz="half" idx="15"/>
          </p:nvPr>
        </p:nvSpPr>
        <p:spPr/>
        <p:txBody>
          <a:bodyPr/>
          <a:lstStyle>
            <a:lvl1pPr>
              <a:defRPr>
                <a:solidFill>
                  <a:schemeClr val="bg1"/>
                </a:solidFill>
              </a:defRPr>
            </a:lvl1pPr>
          </a:lstStyle>
          <a:p>
            <a:r>
              <a:rPr lang="da-DK" dirty="1"/>
              <a:t>Indsæt titel</a:t>
            </a:r>
            <a:endParaRPr lang="en-GB"/>
          </a:p>
        </p:txBody>
      </p:sp>
      <p:sp>
        <p:nvSpPr>
          <p:cNvPr id="3" name="Pladsholder til sidefod 2"/>
          <p:cNvSpPr>
            <a:spLocks noGrp="1"/>
          </p:cNvSpPr>
          <p:nvPr>
            <p:ph type="ftr" sz="quarter" idx="16"/>
          </p:nvPr>
        </p:nvSpPr>
        <p:spPr/>
        <p:txBody>
          <a:bodyPr/>
          <a:lstStyle>
            <a:lvl1pPr>
              <a:defRPr>
                <a:solidFill>
                  <a:schemeClr val="bg1"/>
                </a:solidFill>
              </a:defRPr>
            </a:lvl1pPr>
          </a:lstStyle>
          <a:p>
            <a:r>
              <a:rPr lang="da-DK" dirty="1"/>
              <a:t>Indsæt emne</a:t>
            </a:r>
            <a:endParaRPr lang="en-GB"/>
          </a:p>
        </p:txBody>
      </p:sp>
      <p:sp>
        <p:nvSpPr>
          <p:cNvPr id="8" name="Titel 1"/>
          <p:cNvSpPr>
            <a:spLocks noGrp="1"/>
          </p:cNvSpPr>
          <p:nvPr>
            <p:ph type="title" hasCustomPrompt="1"/>
          </p:nvPr>
        </p:nvSpPr>
        <p:spPr/>
        <p:txBody>
          <a:bodyPr/>
          <a:lstStyle/>
          <a:p>
            <a:r>
              <a:rPr lang="da-DK" noProof="0" dirty="1"/>
              <a:t>Overskrift i maksimalt to linjer</a:t>
            </a:r>
            <a:endParaRPr lang="da-DK"/>
          </a:p>
        </p:txBody>
      </p:sp>
      <p:sp>
        <p:nvSpPr>
          <p:cNvPr id="12" name="Pladsholder til billede 2"/>
          <p:cNvSpPr>
            <a:spLocks noGrp="1"/>
          </p:cNvSpPr>
          <p:nvPr>
            <p:ph type="pic" sz="quarter" idx="14"/>
          </p:nvPr>
        </p:nvSpPr>
        <p:spPr>
          <a:xfrm>
            <a:off x="6566399" y="1941513"/>
            <a:ext cx="4464000" cy="3724925"/>
          </a:xfrm>
          <a:solidFill>
            <a:srgbClr val="9B9B9B"/>
          </a:solidFill>
        </p:spPr>
        <p:txBody>
          <a:bodyPr/>
          <a:lstStyle>
            <a:lvl1pPr algn="ctr">
              <a:defRPr b="0">
                <a:solidFill>
                  <a:schemeClr val="bg1"/>
                </a:solidFill>
              </a:defRPr>
            </a:lvl1pPr>
          </a:lstStyle>
          <a:p>
            <a:r>
              <a:rPr lang="da-DK" dirty="1"/>
              <a:t>Klik på ikonet for at tilføje et billede</a:t>
            </a:r>
          </a:p>
        </p:txBody>
      </p:sp>
      <p:sp>
        <p:nvSpPr>
          <p:cNvPr id="10" name="Pladsholder til tekst 3"/>
          <p:cNvSpPr>
            <a:spLocks noGrp="1"/>
          </p:cNvSpPr>
          <p:nvPr>
            <p:ph type="body" sz="quarter" idx="13" hasCustomPrompt="1"/>
          </p:nvPr>
        </p:nvSpPr>
        <p:spPr>
          <a:xfrm>
            <a:off x="1908175" y="1898650"/>
            <a:ext cx="4462464" cy="3790953"/>
          </a:xfrm>
        </p:spPr>
        <p:txBody>
          <a:bodyPr/>
          <a:lstStyle>
            <a:lvl1pPr>
              <a:defRPr baseline="0"/>
            </a:lvl1pPr>
          </a:lstStyle>
          <a:p>
            <a:pPr lvl="0"/>
            <a:r>
              <a:rPr lang="da-DK" dirty="1"/>
              <a:t>Indsæt tekst eller punktopstilling</a:t>
            </a:r>
          </a:p>
          <a:p>
            <a:pPr lvl="1"/>
            <a:r>
              <a:rPr lang="da-DK" dirty="1"/>
              <a:t>Andet niveau</a:t>
            </a:r>
          </a:p>
          <a:p>
            <a:pPr lvl="2"/>
            <a:r>
              <a:rPr lang="da-DK" dirty="1"/>
              <a:t>Tredje niveau</a:t>
            </a:r>
          </a:p>
          <a:p>
            <a:pPr lvl="3"/>
            <a:r>
              <a:rPr lang="da-DK" dirty="1"/>
              <a:t>Fjerde niveau</a:t>
            </a:r>
          </a:p>
          <a:p>
            <a:pPr lvl="4"/>
            <a:r>
              <a:rPr lang="da-DK" dirty="1"/>
              <a:t>Femte niveau</a:t>
            </a:r>
          </a:p>
        </p:txBody>
      </p:sp>
      <p:sp>
        <p:nvSpPr>
          <p:cNvPr id="4" name="Pladsholder til slidenummer 3"/>
          <p:cNvSpPr>
            <a:spLocks noGrp="1"/>
          </p:cNvSpPr>
          <p:nvPr>
            <p:ph type="sldNum" sz="quarter" idx="17"/>
          </p:nvPr>
        </p:nvSpPr>
        <p:spPr/>
        <p:txBody>
          <a:bodyPr/>
          <a:lstStyle/>
          <a:p>
            <a:fld id="{45D37B1E-C366-494F-A587-962AD9AABC83}" type="slidenum">
              <a:rPr lang="en-GB" smtClean="0"/>
              <a:t>‹nr.›</a:t>
            </a:fld>
            <a:endParaRPr lang="en-GB"/>
          </a:p>
        </p:txBody>
      </p:sp>
      <p:grpSp>
        <p:nvGrpSpPr>
          <p:cNvPr id="25" name="Gruppe 24"/>
          <p:cNvGrpSpPr/>
          <p:nvPr userDrawn="1"/>
        </p:nvGrpSpPr>
        <p:grpSpPr>
          <a:xfrm>
            <a:off x="-2783394" y="1548000"/>
            <a:ext cx="2637735" cy="2220783"/>
            <a:chOff x="-2783394" y="2179188"/>
            <a:chExt cx="2637735" cy="2220783"/>
          </a:xfrm>
        </p:grpSpPr>
        <p:sp>
          <p:nvSpPr>
            <p:cNvPr id="26" name="AutoShape 4"/>
            <p:cNvSpPr/>
            <p:nvPr userDrawn="1"/>
          </p:nvSpPr>
          <p:spPr>
            <a:xfrm>
              <a:off x="-2783394" y="2179188"/>
              <a:ext cx="2637735" cy="219290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To bokse tekst og billede med kant</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Tekst og 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Underoverskrif</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for at få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2 = Almindelig tekst </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én gang til for at få</a:t>
              </a:r>
            </a:p>
            <a:p>
              <a:pPr algn="r">
                <a:spcAft>
                  <a:spcPts val="300"/>
                </a:spcAft>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3-5</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r>
                <a:rPr lang="da-DK" altLang="da-DK" sz="1000" b="0" baseline="0" noProof="1" dirty="1">
                  <a:solidFill>
                    <a:schemeClr val="tx1">
                      <a:lumMod val="75000"/>
                      <a:lumOff val="25000"/>
                    </a:schemeClr>
                  </a:solidFill>
                  <a:latin typeface="Arial" panose="020b0604020202020204" pitchFamily="34" charset="0"/>
                  <a:cs typeface="Arial" panose="020b0604020202020204" pitchFamily="34" charset="0"/>
                </a:rPr>
                <a:t>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7" name="Gruppe 3"/>
            <p:cNvGrpSpPr/>
            <p:nvPr userDrawn="1"/>
          </p:nvGrpSpPr>
          <p:grpSpPr>
            <a:xfrm>
              <a:off x="-2180364" y="4199517"/>
              <a:ext cx="419099" cy="196850"/>
              <a:chOff x="899631" y="2683904"/>
              <a:chExt cx="417987" cy="196850"/>
            </a:xfrm>
          </p:grpSpPr>
          <p:pic>
            <p:nvPicPr>
              <p:cNvPr id="46" name="Billede 5"/>
              <p:cNvPicPr>
                <a:picLocks noChangeAspect="1"/>
              </p:cNvPicPr>
              <p:nvPr/>
            </p:nvPicPr>
            <p:blipFill>
              <a:blip r:embed="rId2"/>
              <a:srcRect/>
              <a:stretch>
                <a:fillRect/>
              </a:stretch>
            </p:blipFill>
            <p:spPr>
              <a:xfrm>
                <a:off x="899631" y="268390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ounded Rectangle 12"/>
              <p:cNvSpPr/>
              <p:nvPr/>
            </p:nvSpPr>
            <p:spPr>
              <a:xfrm>
                <a:off x="1121290" y="269501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8" name="Gruppe 2"/>
            <p:cNvGrpSpPr/>
            <p:nvPr userDrawn="1"/>
          </p:nvGrpSpPr>
          <p:grpSpPr>
            <a:xfrm>
              <a:off x="-1665430" y="4203121"/>
              <a:ext cx="412750" cy="196850"/>
              <a:chOff x="1426434" y="3118743"/>
              <a:chExt cx="413649" cy="196850"/>
            </a:xfrm>
          </p:grpSpPr>
          <p:pic>
            <p:nvPicPr>
              <p:cNvPr id="30" name="Billede 6"/>
              <p:cNvPicPr>
                <a:picLocks noChangeAspect="1"/>
              </p:cNvPicPr>
              <p:nvPr/>
            </p:nvPicPr>
            <p:blipFill>
              <a:blip r:embed="rId3"/>
              <a:srcRect/>
              <a:stretch>
                <a:fillRect/>
              </a:stretch>
            </p:blipFill>
            <p:spPr>
              <a:xfrm>
                <a:off x="1435271" y="3118743"/>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Rounded Rectangle 12"/>
              <p:cNvSpPr/>
              <p:nvPr/>
            </p:nvSpPr>
            <p:spPr>
              <a:xfrm>
                <a:off x="1426434" y="3129856"/>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grpSp>
        <p:nvGrpSpPr>
          <p:cNvPr id="48" name="Gruppe 47"/>
          <p:cNvGrpSpPr/>
          <p:nvPr userDrawn="1"/>
        </p:nvGrpSpPr>
        <p:grpSpPr>
          <a:xfrm>
            <a:off x="-2781153" y="3798092"/>
            <a:ext cx="2641303" cy="2091399"/>
            <a:chOff x="-2748102" y="1898650"/>
            <a:chExt cx="2641303" cy="2091399"/>
          </a:xfrm>
        </p:grpSpPr>
        <p:sp>
          <p:nvSpPr>
            <p:cNvPr id="49" name="TextBox 5"/>
            <p:cNvSpPr txBox="1">
              <a:spLocks noChangeArrowheads="1"/>
            </p:cNvSpPr>
            <p:nvPr userDrawn="1"/>
          </p:nvSpPr>
          <p:spPr>
            <a:xfrm>
              <a:off x="-2748102" y="1898650"/>
              <a:ext cx="2641303" cy="1705595"/>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dirty="1">
                  <a:solidFill>
                    <a:schemeClr val="tx1">
                      <a:lumMod val="75000"/>
                      <a:lumOff val="25000"/>
                    </a:schemeClr>
                  </a:solidFill>
                </a:rPr>
                <a:t>Indsæt baggrundsbillede</a:t>
              </a:r>
            </a:p>
            <a:p>
              <a:pPr algn="r" eaLnBrk="1" hangingPunct="1">
                <a:spcBef>
                  <a:spcPct val="0"/>
                </a:spcBef>
                <a:spcAft>
                  <a:spcPts val="240"/>
                </a:spcAft>
                <a:defRPr/>
              </a:pPr>
              <a:r>
                <a:rPr lang="da-DK" sz="1000" b="1" noProof="1" dirty="1">
                  <a:solidFill>
                    <a:schemeClr val="tx1">
                      <a:lumMod val="75000"/>
                      <a:lumOff val="25000"/>
                    </a:schemeClr>
                  </a:solidFill>
                </a:rPr>
                <a:t>1.</a:t>
              </a:r>
              <a:r>
                <a:rPr lang="da-DK" sz="1000" noProof="1" dirty="1">
                  <a:solidFill>
                    <a:schemeClr val="tx1">
                      <a:lumMod val="75000"/>
                      <a:lumOff val="25000"/>
                    </a:schemeClr>
                  </a:solidFill>
                </a:rPr>
                <a:t> Klik på den grå baggrund</a:t>
              </a:r>
            </a:p>
            <a:p>
              <a:pPr algn="r" eaLnBrk="1" hangingPunct="1">
                <a:spcBef>
                  <a:spcPct val="0"/>
                </a:spcBef>
                <a:spcAft>
                  <a:spcPts val="240"/>
                </a:spcAft>
                <a:defRPr/>
              </a:pPr>
              <a:r>
                <a:rPr lang="da-DK" sz="1000" b="1" noProof="1" dirty="1">
                  <a:solidFill>
                    <a:schemeClr val="tx1">
                      <a:lumMod val="75000"/>
                      <a:lumOff val="25000"/>
                    </a:schemeClr>
                  </a:solidFill>
                </a:rPr>
                <a:t>2. </a:t>
              </a:r>
              <a:r>
                <a:rPr lang="da-DK" sz="1000" b="0" noProof="1" dirty="1">
                  <a:solidFill>
                    <a:schemeClr val="tx1">
                      <a:lumMod val="75000"/>
                      <a:lumOff val="25000"/>
                    </a:schemeClr>
                  </a:solidFill>
                </a:rPr>
                <a:t>Klik på fanen </a:t>
              </a:r>
              <a:r>
                <a:rPr lang="da-DK" sz="1000" b="1" noProof="1" dirty="1">
                  <a:solidFill>
                    <a:schemeClr val="tx1">
                      <a:lumMod val="75000"/>
                      <a:lumOff val="25000"/>
                    </a:schemeClr>
                  </a:solidFill>
                </a:rPr>
                <a:t>INDSÆT</a:t>
              </a:r>
              <a:r>
                <a:rPr lang="da-DK" sz="1000" b="0" noProof="1" dirty="1">
                  <a:solidFill>
                    <a:schemeClr val="tx1">
                      <a:lumMod val="75000"/>
                      <a:lumOff val="25000"/>
                    </a:schemeClr>
                  </a:solidFill>
                </a:rPr>
                <a:t> og </a:t>
              </a:r>
              <a:br>
                <a:rPr lang="da-DK" sz="1000" b="0" noProof="1" dirty="1">
                  <a:solidFill>
                    <a:schemeClr val="tx1">
                      <a:lumMod val="75000"/>
                      <a:lumOff val="25000"/>
                    </a:schemeClr>
                  </a:solidFill>
                </a:rPr>
              </a:br>
              <a:r>
                <a:rPr lang="da-DK" sz="1000" b="0" noProof="1" dirty="1">
                  <a:solidFill>
                    <a:schemeClr val="tx1">
                      <a:lumMod val="75000"/>
                      <a:lumOff val="25000"/>
                    </a:schemeClr>
                  </a:solidFill>
                </a:rPr>
                <a:t>klik på knappen Billeder </a:t>
              </a:r>
            </a:p>
            <a:p>
              <a:pPr algn="r" eaLnBrk="1" hangingPunct="1">
                <a:spcBef>
                  <a:spcPct val="0"/>
                </a:spcBef>
                <a:spcAft>
                  <a:spcPts val="240"/>
                </a:spcAft>
                <a:defRPr/>
              </a:pPr>
              <a:r>
                <a:rPr lang="da-DK" sz="1000" b="1" noProof="1" dirty="1">
                  <a:solidFill>
                    <a:schemeClr val="tx1">
                      <a:lumMod val="75000"/>
                      <a:lumOff val="25000"/>
                    </a:schemeClr>
                  </a:solidFill>
                </a:rPr>
                <a:t>3. </a:t>
              </a:r>
              <a:r>
                <a:rPr lang="da-DK" sz="1000" b="0" noProof="1" dirty="1">
                  <a:solidFill>
                    <a:schemeClr val="tx1">
                      <a:lumMod val="75000"/>
                      <a:lumOff val="25000"/>
                    </a:schemeClr>
                  </a:solidFill>
                </a:rPr>
                <a:t>Find ønsket</a:t>
              </a:r>
              <a:r>
                <a:rPr lang="da-DK" sz="1000" b="0" baseline="0" noProof="1" dirty="1">
                  <a:solidFill>
                    <a:schemeClr val="tx1">
                      <a:lumMod val="75000"/>
                      <a:lumOff val="25000"/>
                    </a:schemeClr>
                  </a:solidFill>
                </a:rPr>
                <a:t> billede og klik </a:t>
              </a:r>
              <a:r>
                <a:rPr lang="da-DK" sz="1000" b="1" baseline="0" noProof="1" dirty="1">
                  <a:solidFill>
                    <a:schemeClr val="tx1">
                      <a:lumMod val="75000"/>
                      <a:lumOff val="25000"/>
                    </a:schemeClr>
                  </a:solidFill>
                </a:rPr>
                <a:t>Indsæt</a:t>
              </a:r>
            </a:p>
            <a:p>
              <a:pPr algn="r" eaLnBrk="1" hangingPunct="1">
                <a:spcBef>
                  <a:spcPct val="0"/>
                </a:spcBef>
                <a:spcAft>
                  <a:spcPts val="240"/>
                </a:spcAft>
                <a:buFontTx/>
                <a:buNone/>
                <a:defRPr/>
              </a:pPr>
              <a:r>
                <a:rPr lang="da-DK" sz="1000" noProof="1" dirty="1">
                  <a:solidFill>
                    <a:schemeClr val="tx1">
                      <a:lumMod val="75000"/>
                      <a:lumOff val="25000"/>
                    </a:schemeClr>
                  </a:solidFill>
                </a:rPr>
                <a:t>4. Klik </a:t>
              </a:r>
              <a:r>
                <a:rPr lang="da-DK" sz="1000" b="1" noProof="1" dirty="1">
                  <a:solidFill>
                    <a:schemeClr val="tx1">
                      <a:lumMod val="75000"/>
                      <a:lumOff val="25000"/>
                    </a:schemeClr>
                  </a:solidFill>
                </a:rPr>
                <a:t>Beskær </a:t>
              </a:r>
              <a:r>
                <a:rPr lang="da-DK" sz="1000" noProof="1" dirty="1">
                  <a:solidFill>
                    <a:schemeClr val="tx1">
                      <a:lumMod val="75000"/>
                      <a:lumOff val="25000"/>
                    </a:schemeClr>
                  </a:solidFill>
                </a:rPr>
                <a:t>for at ændre</a:t>
              </a:r>
              <a:br>
                <a:rPr lang="da-DK" sz="1000" noProof="1" dirty="1">
                  <a:solidFill>
                    <a:schemeClr val="tx1">
                      <a:lumMod val="75000"/>
                      <a:lumOff val="25000"/>
                    </a:schemeClr>
                  </a:solidFill>
                </a:rPr>
              </a:br>
              <a:r>
                <a:rPr lang="da-DK" sz="1000" noProof="1" dirty="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dirty="1">
                  <a:solidFill>
                    <a:schemeClr val="tx1">
                      <a:lumMod val="75000"/>
                      <a:lumOff val="25000"/>
                    </a:schemeClr>
                  </a:solidFill>
                  <a:cs typeface="Arial" pitchFamily="34" charset="0"/>
                </a:rPr>
                <a:t>5. </a:t>
              </a:r>
              <a:r>
                <a:rPr lang="da-DK" altLang="da-DK" sz="1000" noProof="1" dirty="1">
                  <a:solidFill>
                    <a:schemeClr val="tx1">
                      <a:lumMod val="75000"/>
                      <a:lumOff val="25000"/>
                    </a:schemeClr>
                  </a:solidFill>
                  <a:cs typeface="Arial" pitchFamily="34" charset="0"/>
                </a:rPr>
                <a:t>Ønsker du at skalere billedet,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så hold </a:t>
              </a:r>
              <a:r>
                <a:rPr lang="da-DK" altLang="da-DK" sz="1000" b="1" noProof="1" dirty="1">
                  <a:solidFill>
                    <a:schemeClr val="tx1">
                      <a:lumMod val="75000"/>
                      <a:lumOff val="25000"/>
                    </a:schemeClr>
                  </a:solidFill>
                  <a:cs typeface="Arial" pitchFamily="34" charset="0"/>
                </a:rPr>
                <a:t>SHIFT</a:t>
              </a:r>
              <a:r>
                <a:rPr lang="da-DK" altLang="da-DK" sz="1000" noProof="1" dirty="1">
                  <a:solidFill>
                    <a:schemeClr val="tx1">
                      <a:lumMod val="75000"/>
                      <a:lumOff val="25000"/>
                    </a:schemeClr>
                  </a:solidFill>
                  <a:cs typeface="Arial" pitchFamily="34" charset="0"/>
                </a:rPr>
                <a:t>-knappen nede, mens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der trækkes i billedets hjørner  </a:t>
              </a:r>
            </a:p>
          </p:txBody>
        </p:sp>
        <p:grpSp>
          <p:nvGrpSpPr>
            <p:cNvPr id="50" name="Gruppe 57"/>
            <p:cNvGrpSpPr/>
            <p:nvPr/>
          </p:nvGrpSpPr>
          <p:grpSpPr>
            <a:xfrm>
              <a:off x="-454060" y="3593903"/>
              <a:ext cx="330033" cy="396146"/>
              <a:chOff x="1018031" y="5113037"/>
              <a:chExt cx="373412" cy="448177"/>
            </a:xfrm>
          </p:grpSpPr>
          <p:pic>
            <p:nvPicPr>
              <p:cNvPr id="52" name="Billede 58"/>
              <p:cNvPicPr>
                <a:picLocks noChangeAspect="1"/>
              </p:cNvPicPr>
              <p:nvPr/>
            </p:nvPicPr>
            <p:blipFill>
              <a:blip r:embed="rId4"/>
              <a:srcRect/>
              <a:stretch>
                <a:fillRect/>
              </a:stretch>
            </p:blipFill>
            <p:spPr>
              <a:xfrm>
                <a:off x="1018031" y="5134460"/>
                <a:ext cx="373412" cy="42675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 name="Rounded Rectangle 25"/>
              <p:cNvSpPr/>
              <p:nvPr/>
            </p:nvSpPr>
            <p:spPr>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51" name="Billede 56"/>
            <p:cNvPicPr>
              <a:picLocks noChangeAspect="1"/>
            </p:cNvPicPr>
            <p:nvPr userDrawn="1"/>
          </p:nvPicPr>
          <p:blipFill>
            <a:blip r:embed="rId5"/>
            <a:srcRect/>
            <a:stretch>
              <a:fillRect/>
            </a:stretch>
          </p:blipFill>
          <p:spPr>
            <a:xfrm>
              <a:off x="-2046164" y="2756287"/>
              <a:ext cx="373380" cy="3276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32" name="Logo"/>
          <p:cNvPicPr>
            <a:picLocks noChangeAspect="1"/>
          </p:cNvPicPr>
          <p:nvPr userDrawn="1"/>
        </p:nvPicPr>
        <p:blipFill>
          <a:blip r:embed="rId6"/>
          <a:srcRect/>
          <a:stretch>
            <a:fillRect/>
          </a:stretch>
        </p:blipFill>
        <p:spPr>
          <a:xfrm>
            <a:off x="395999" y="6047999"/>
            <a:ext cx="689234" cy="417600"/>
          </a:xfrm>
          <a:prstGeom prst="rect"/>
        </p:spPr>
      </p:pic>
      <p:pic>
        <p:nvPicPr>
          <p:cNvPr id="33" name="Billede 32"/>
          <p:cNvPicPr>
            <a:picLocks noChangeAspect="1"/>
          </p:cNvPicPr>
          <p:nvPr userDrawn="1"/>
        </p:nvPicPr>
        <p:blipFill>
          <a:blip r:embed="rId7"/>
          <a:srcRect/>
          <a:stretch>
            <a:fillRect/>
          </a:stretch>
        </p:blipFill>
        <p:spPr>
          <a:xfrm>
            <a:off x="-2783091" y="1973"/>
            <a:ext cx="2638457" cy="1481952"/>
          </a:xfrm>
          <a:prstGeom prst="rect"/>
          <a:ln w="3175">
            <a:solidFill>
              <a:schemeClr val="accent5"/>
            </a:solidFill>
          </a:ln>
        </p:spPr>
      </p:pic>
    </p:spTree>
    <p:extLst>
      <p:ext uri="{BB962C8B-B14F-4D97-AF65-F5344CB8AC3E}">
        <p14:creationId xmlns:p14="http://schemas.microsoft.com/office/powerpoint/2010/main" val="238752775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ille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1"/>
              <a:t>Indsæt titel</a:t>
            </a:r>
            <a:endParaRPr lang="en-GB"/>
          </a:p>
        </p:txBody>
      </p:sp>
      <p:sp>
        <p:nvSpPr>
          <p:cNvPr id="4" name="Footer Placeholder 3"/>
          <p:cNvSpPr>
            <a:spLocks noGrp="1"/>
          </p:cNvSpPr>
          <p:nvPr>
            <p:ph type="ftr" sz="quarter" idx="11"/>
          </p:nvPr>
        </p:nvSpPr>
        <p:spPr/>
        <p:txBody>
          <a:bodyPr/>
          <a:lstStyle/>
          <a:p>
            <a:r>
              <a:rPr lang="da-DK" dirty="1"/>
              <a:t>Indsæt emne</a:t>
            </a:r>
            <a:endParaRPr lang="en-GB"/>
          </a:p>
        </p:txBody>
      </p:sp>
      <p:sp>
        <p:nvSpPr>
          <p:cNvPr id="2" name="Title 1"/>
          <p:cNvSpPr>
            <a:spLocks noGrp="1"/>
          </p:cNvSpPr>
          <p:nvPr>
            <p:ph type="title" hasCustomPrompt="1"/>
          </p:nvPr>
        </p:nvSpPr>
        <p:spPr/>
        <p:txBody>
          <a:bodyPr/>
          <a:lstStyle/>
          <a:p>
            <a:r>
              <a:rPr lang="da-DK" noProof="0" dirty="1"/>
              <a:t>Overskrift i maksimalt to linjer</a:t>
            </a:r>
            <a:endParaRPr lang="en-GB"/>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a:p>
        </p:txBody>
      </p:sp>
      <p:sp>
        <p:nvSpPr>
          <p:cNvPr id="6" name="Pladsholder til billede 2"/>
          <p:cNvSpPr>
            <a:spLocks noGrp="1"/>
          </p:cNvSpPr>
          <p:nvPr>
            <p:ph type="pic" sz="quarter" idx="14"/>
          </p:nvPr>
        </p:nvSpPr>
        <p:spPr>
          <a:xfrm>
            <a:off x="1908175" y="1941512"/>
            <a:ext cx="9116086" cy="3726000"/>
          </a:xfrm>
          <a:solidFill>
            <a:srgbClr val="9B9B9B"/>
          </a:solidFill>
        </p:spPr>
        <p:txBody>
          <a:bodyPr/>
          <a:lstStyle>
            <a:lvl1pPr algn="ctr">
              <a:defRPr b="0">
                <a:solidFill>
                  <a:schemeClr val="bg1"/>
                </a:solidFill>
              </a:defRPr>
            </a:lvl1pPr>
          </a:lstStyle>
          <a:p>
            <a:r>
              <a:rPr lang="da-DK" dirty="1"/>
              <a:t>Klik på ikonet for at tilføje et billede</a:t>
            </a:r>
          </a:p>
        </p:txBody>
      </p:sp>
      <p:pic>
        <p:nvPicPr>
          <p:cNvPr id="14" name="Billede 13"/>
          <p:cNvPicPr>
            <a:picLocks noChangeAspect="1"/>
          </p:cNvPicPr>
          <p:nvPr userDrawn="1"/>
        </p:nvPicPr>
        <p:blipFill>
          <a:blip r:embed="rId2"/>
          <a:srcRect/>
          <a:stretch>
            <a:fillRect/>
          </a:stretch>
        </p:blipFill>
        <p:spPr>
          <a:xfrm>
            <a:off x="-2783091" y="0"/>
            <a:ext cx="2638457" cy="1485897"/>
          </a:xfrm>
          <a:prstGeom prst="rect"/>
          <a:ln w="3175">
            <a:solidFill>
              <a:schemeClr val="accent5"/>
            </a:solidFill>
          </a:ln>
        </p:spPr>
      </p:pic>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a:xfrm>
              <a:off x="-2593570" y="4522748"/>
              <a:ext cx="2451171" cy="230832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Billede</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dirty="1">
                  <a:solidFill>
                    <a:schemeClr val="tx1">
                      <a:lumMod val="75000"/>
                      <a:lumOff val="25000"/>
                    </a:schemeClr>
                  </a:solidFill>
                </a:rPr>
                <a:t>Indsæt billede</a:t>
              </a:r>
            </a:p>
            <a:p>
              <a:pPr algn="r" eaLnBrk="1" hangingPunct="1">
                <a:spcBef>
                  <a:spcPct val="0"/>
                </a:spcBef>
                <a:spcAft>
                  <a:spcPts val="240"/>
                </a:spcAft>
                <a:buFontTx/>
                <a:buNone/>
                <a:defRPr/>
              </a:pPr>
              <a:r>
                <a:rPr lang="da-DK" sz="1000" b="1" noProof="1" dirty="1">
                  <a:solidFill>
                    <a:schemeClr val="tx1">
                      <a:lumMod val="75000"/>
                      <a:lumOff val="25000"/>
                    </a:schemeClr>
                  </a:solidFill>
                </a:rPr>
                <a:t>1.</a:t>
              </a:r>
              <a:r>
                <a:rPr lang="da-DK" sz="1000" noProof="1" dirty="1">
                  <a:solidFill>
                    <a:schemeClr val="tx1">
                      <a:lumMod val="75000"/>
                      <a:lumOff val="25000"/>
                    </a:schemeClr>
                  </a:solidFill>
                </a:rPr>
                <a:t> Klik på det lille billede-indsættelsesikon </a:t>
              </a:r>
              <a:br>
                <a:rPr lang="da-DK" sz="1000" noProof="1" dirty="1">
                  <a:solidFill>
                    <a:schemeClr val="tx1">
                      <a:lumMod val="75000"/>
                      <a:lumOff val="25000"/>
                    </a:schemeClr>
                  </a:solidFill>
                </a:rPr>
              </a:br>
              <a:r>
                <a:rPr lang="da-DK" sz="1000" noProof="1" dirty="1">
                  <a:solidFill>
                    <a:schemeClr val="tx1">
                      <a:lumMod val="75000"/>
                      <a:lumOff val="25000"/>
                    </a:schemeClr>
                  </a:solidFill>
                </a:rPr>
                <a:t>i midten</a:t>
              </a:r>
              <a:r>
                <a:rPr lang="da-DK" sz="1000" baseline="0" noProof="1" dirty="1">
                  <a:solidFill>
                    <a:schemeClr val="tx1">
                      <a:lumMod val="75000"/>
                      <a:lumOff val="25000"/>
                    </a:schemeClr>
                  </a:solidFill>
                </a:rPr>
                <a:t> </a:t>
              </a:r>
              <a:r>
                <a:rPr lang="da-DK" sz="1000" noProof="1" dirty="1">
                  <a:solidFill>
                    <a:schemeClr val="tx1">
                      <a:lumMod val="75000"/>
                      <a:lumOff val="25000"/>
                    </a:schemeClr>
                  </a:solidFill>
                </a:rPr>
                <a:t>af pladsholderen</a:t>
              </a:r>
            </a:p>
            <a:p>
              <a:pPr algn="r" eaLnBrk="1" hangingPunct="1">
                <a:spcBef>
                  <a:spcPct val="0"/>
                </a:spcBef>
                <a:spcAft>
                  <a:spcPts val="240"/>
                </a:spcAft>
                <a:buFontTx/>
                <a:buNone/>
                <a:defRPr/>
              </a:pPr>
              <a:r>
                <a:rPr lang="da-DK" sz="1000" b="1" noProof="1" dirty="1">
                  <a:solidFill>
                    <a:schemeClr val="tx1">
                      <a:lumMod val="75000"/>
                      <a:lumOff val="25000"/>
                    </a:schemeClr>
                  </a:solidFill>
                </a:rPr>
                <a:t>2. </a:t>
              </a:r>
              <a:r>
                <a:rPr lang="da-DK" sz="1000" noProof="1" dirty="1">
                  <a:solidFill>
                    <a:schemeClr val="tx1">
                      <a:lumMod val="75000"/>
                      <a:lumOff val="25000"/>
                    </a:schemeClr>
                  </a:solidFill>
                </a:rPr>
                <a:t>Indsæt det ønskede billede</a:t>
              </a:r>
            </a:p>
            <a:p>
              <a:pPr algn="r" eaLnBrk="1" hangingPunct="1">
                <a:spcBef>
                  <a:spcPct val="0"/>
                </a:spcBef>
                <a:spcAft>
                  <a:spcPts val="240"/>
                </a:spcAft>
                <a:buFontTx/>
                <a:buNone/>
                <a:defRPr/>
              </a:pPr>
              <a:r>
                <a:rPr lang="da-DK" sz="1000" b="1" noProof="1" dirty="1">
                  <a:solidFill>
                    <a:schemeClr val="tx1">
                      <a:lumMod val="75000"/>
                      <a:lumOff val="25000"/>
                    </a:schemeClr>
                  </a:solidFill>
                </a:rPr>
                <a:t>3.</a:t>
              </a:r>
              <a:r>
                <a:rPr lang="da-DK" sz="1000" noProof="1" dirty="1">
                  <a:solidFill>
                    <a:schemeClr val="tx1">
                      <a:lumMod val="75000"/>
                      <a:lumOff val="25000"/>
                    </a:schemeClr>
                  </a:solidFill>
                </a:rPr>
                <a:t> Klik </a:t>
              </a:r>
              <a:r>
                <a:rPr lang="da-DK" sz="1000" b="1" noProof="1" dirty="1">
                  <a:solidFill>
                    <a:schemeClr val="tx1">
                      <a:lumMod val="75000"/>
                      <a:lumOff val="25000"/>
                    </a:schemeClr>
                  </a:solidFill>
                </a:rPr>
                <a:t>Beskær </a:t>
              </a:r>
              <a:r>
                <a:rPr lang="da-DK" sz="1000" noProof="1" dirty="1">
                  <a:solidFill>
                    <a:schemeClr val="tx1">
                      <a:lumMod val="75000"/>
                      <a:lumOff val="25000"/>
                    </a:schemeClr>
                  </a:solidFill>
                </a:rPr>
                <a:t>for at ændre</a:t>
              </a:r>
              <a:br>
                <a:rPr lang="da-DK" sz="1000" noProof="1" dirty="1">
                  <a:solidFill>
                    <a:schemeClr val="tx1">
                      <a:lumMod val="75000"/>
                      <a:lumOff val="25000"/>
                    </a:schemeClr>
                  </a:solidFill>
                </a:rPr>
              </a:br>
              <a:r>
                <a:rPr lang="da-DK" sz="1000" noProof="1" dirty="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dirty="1">
                  <a:solidFill>
                    <a:schemeClr val="tx1">
                      <a:lumMod val="75000"/>
                      <a:lumOff val="25000"/>
                    </a:schemeClr>
                  </a:solidFill>
                  <a:cs typeface="Arial" pitchFamily="34" charset="0"/>
                </a:rPr>
                <a:t>4. </a:t>
              </a:r>
              <a:r>
                <a:rPr lang="da-DK" altLang="da-DK" sz="1000" noProof="1" dirty="1">
                  <a:solidFill>
                    <a:schemeClr val="tx1">
                      <a:lumMod val="75000"/>
                      <a:lumOff val="25000"/>
                    </a:schemeClr>
                  </a:solidFill>
                  <a:cs typeface="Arial" pitchFamily="34" charset="0"/>
                </a:rPr>
                <a:t>Ønsker du at skalere billedet, så hold </a:t>
              </a:r>
              <a:r>
                <a:rPr lang="da-DK" altLang="da-DK" sz="1000" b="1" noProof="1" dirty="1">
                  <a:solidFill>
                    <a:schemeClr val="tx1">
                      <a:lumMod val="75000"/>
                      <a:lumOff val="25000"/>
                    </a:schemeClr>
                  </a:solidFill>
                  <a:cs typeface="Arial" pitchFamily="34" charset="0"/>
                </a:rPr>
                <a:t>SHIFT</a:t>
              </a:r>
              <a:r>
                <a:rPr lang="da-DK" altLang="da-DK" sz="1000" noProof="1" dirty="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3"/>
            <a:srcRect/>
            <a:stretch>
              <a:fillRect/>
            </a:stretch>
          </p:blipFill>
          <p:spPr>
            <a:xfrm>
              <a:off x="-482849" y="6843857"/>
              <a:ext cx="330033" cy="37721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ounded Rectangle 25"/>
            <p:cNvSpPr/>
            <p:nvPr userDrawn="1"/>
          </p:nvSpPr>
          <p:spPr>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19" name="Billede 56"/>
            <p:cNvPicPr>
              <a:picLocks noChangeAspect="1"/>
            </p:cNvPicPr>
            <p:nvPr userDrawn="1"/>
          </p:nvPicPr>
          <p:blipFill>
            <a:blip r:embed="rId4"/>
            <a:srcRect/>
            <a:stretch>
              <a:fillRect/>
            </a:stretch>
          </p:blipFill>
          <p:spPr>
            <a:xfrm>
              <a:off x="-482849" y="5950060"/>
              <a:ext cx="373380" cy="3276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289997506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illede med kant">
    <p:spTree>
      <p:nvGrpSpPr>
        <p:cNvPr id="1" name=""/>
        <p:cNvGrpSpPr/>
        <p:nvPr/>
      </p:nvGrpSpPr>
      <p:grpSpPr>
        <a:xfrm>
          <a:off x="0" y="0"/>
          <a:ext cx="0" cy="0"/>
          <a:chOff x="0" y="0"/>
          <a:chExt cx="0" cy="0"/>
        </a:xfrm>
      </p:grpSpPr>
      <p:sp>
        <p:nvSpPr>
          <p:cNvPr id="18"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7" name="Pladsholder til dato 6"/>
          <p:cNvSpPr>
            <a:spLocks noGrp="1"/>
          </p:cNvSpPr>
          <p:nvPr>
            <p:ph type="dt" sz="half" idx="15"/>
          </p:nvPr>
        </p:nvSpPr>
        <p:spPr/>
        <p:txBody>
          <a:bodyPr/>
          <a:lstStyle>
            <a:lvl1pPr>
              <a:defRPr>
                <a:solidFill>
                  <a:schemeClr val="bg1"/>
                </a:solidFill>
              </a:defRPr>
            </a:lvl1pPr>
          </a:lstStyle>
          <a:p>
            <a:r>
              <a:rPr lang="da-DK" dirty="1"/>
              <a:t>Indsæt titel</a:t>
            </a:r>
            <a:endParaRPr lang="en-GB"/>
          </a:p>
        </p:txBody>
      </p:sp>
      <p:sp>
        <p:nvSpPr>
          <p:cNvPr id="8" name="Pladsholder til sidefod 7"/>
          <p:cNvSpPr>
            <a:spLocks noGrp="1"/>
          </p:cNvSpPr>
          <p:nvPr>
            <p:ph type="ftr" sz="quarter" idx="16"/>
          </p:nvPr>
        </p:nvSpPr>
        <p:spPr/>
        <p:txBody>
          <a:bodyPr/>
          <a:lstStyle>
            <a:lvl1pPr>
              <a:defRPr>
                <a:solidFill>
                  <a:schemeClr val="bg1"/>
                </a:solidFill>
              </a:defRPr>
            </a:lvl1pPr>
          </a:lstStyle>
          <a:p>
            <a:r>
              <a:rPr lang="da-DK" dirty="1"/>
              <a:t>Indsæt emne</a:t>
            </a:r>
            <a:endParaRPr lang="en-GB"/>
          </a:p>
        </p:txBody>
      </p:sp>
      <p:sp>
        <p:nvSpPr>
          <p:cNvPr id="2" name="Title 1"/>
          <p:cNvSpPr>
            <a:spLocks noGrp="1"/>
          </p:cNvSpPr>
          <p:nvPr>
            <p:ph type="title" hasCustomPrompt="1"/>
          </p:nvPr>
        </p:nvSpPr>
        <p:spPr/>
        <p:txBody>
          <a:bodyPr/>
          <a:lstStyle/>
          <a:p>
            <a:r>
              <a:rPr lang="da-DK" noProof="0" dirty="1"/>
              <a:t>Overskrift i maksimalt to linjer</a:t>
            </a:r>
            <a:endParaRPr lang="en-GB"/>
          </a:p>
        </p:txBody>
      </p:sp>
      <p:sp>
        <p:nvSpPr>
          <p:cNvPr id="6" name="Pladsholder til billede 2"/>
          <p:cNvSpPr>
            <a:spLocks noGrp="1"/>
          </p:cNvSpPr>
          <p:nvPr>
            <p:ph type="pic" sz="quarter" idx="14"/>
          </p:nvPr>
        </p:nvSpPr>
        <p:spPr>
          <a:xfrm>
            <a:off x="1908176" y="1941513"/>
            <a:ext cx="9116090" cy="3724925"/>
          </a:xfrm>
          <a:solidFill>
            <a:srgbClr val="9B9B9B"/>
          </a:solidFill>
        </p:spPr>
        <p:txBody>
          <a:bodyPr/>
          <a:lstStyle>
            <a:lvl1pPr algn="ctr">
              <a:defRPr b="0">
                <a:solidFill>
                  <a:schemeClr val="bg1"/>
                </a:solidFill>
              </a:defRPr>
            </a:lvl1pPr>
          </a:lstStyle>
          <a:p>
            <a:r>
              <a:rPr lang="da-DK" dirty="1"/>
              <a:t>Klik på ikonet for at tilføje et billede</a:t>
            </a:r>
          </a:p>
        </p:txBody>
      </p:sp>
      <p:sp>
        <p:nvSpPr>
          <p:cNvPr id="9" name="Pladsholder til slidenummer 8"/>
          <p:cNvSpPr>
            <a:spLocks noGrp="1"/>
          </p:cNvSpPr>
          <p:nvPr>
            <p:ph type="sldNum" sz="quarter" idx="17"/>
          </p:nvPr>
        </p:nvSpPr>
        <p:spPr/>
        <p:txBody>
          <a:bodyPr/>
          <a:lstStyle/>
          <a:p>
            <a:fld id="{45D37B1E-C366-494F-A587-962AD9AABC83}" type="slidenum">
              <a:rPr lang="en-GB" smtClean="0"/>
              <a:t>‹nr.›</a:t>
            </a:fld>
            <a:endParaRPr lang="en-GB"/>
          </a:p>
        </p:txBody>
      </p:sp>
      <p:grpSp>
        <p:nvGrpSpPr>
          <p:cNvPr id="15" name="Gruppe 14"/>
          <p:cNvGrpSpPr/>
          <p:nvPr userDrawn="1"/>
        </p:nvGrpSpPr>
        <p:grpSpPr>
          <a:xfrm>
            <a:off x="-2593570" y="1548000"/>
            <a:ext cx="2484101" cy="2698321"/>
            <a:chOff x="-2593570" y="4522748"/>
            <a:chExt cx="2484101" cy="2698321"/>
          </a:xfrm>
        </p:grpSpPr>
        <p:sp>
          <p:nvSpPr>
            <p:cNvPr id="16" name="TextBox 5"/>
            <p:cNvSpPr txBox="1">
              <a:spLocks noChangeArrowheads="1"/>
            </p:cNvSpPr>
            <p:nvPr userDrawn="1"/>
          </p:nvSpPr>
          <p:spPr>
            <a:xfrm>
              <a:off x="-2593570" y="4522748"/>
              <a:ext cx="2451171" cy="230832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Billede med kant</a:t>
              </a:r>
            </a:p>
            <a:p>
              <a:pPr algn="r" eaLnBrk="1" hangingPunct="1">
                <a:spcAft>
                  <a:spcPts val="300"/>
                </a:spcAft>
                <a:defRPr/>
              </a:pPr>
              <a:endParaRPr lang="da-DK" sz="1000" b="1" noProof="1">
                <a:solidFill>
                  <a:schemeClr val="tx1">
                    <a:lumMod val="75000"/>
                    <a:lumOff val="25000"/>
                  </a:schemeClr>
                </a:solidFill>
              </a:endParaRPr>
            </a:p>
            <a:p>
              <a:pPr algn="r" eaLnBrk="1" hangingPunct="1">
                <a:spcAft>
                  <a:spcPts val="300"/>
                </a:spcAft>
                <a:defRPr/>
              </a:pPr>
              <a:r>
                <a:rPr lang="da-DK" sz="1000" b="1" noProof="1" dirty="1">
                  <a:solidFill>
                    <a:schemeClr val="tx1">
                      <a:lumMod val="75000"/>
                      <a:lumOff val="25000"/>
                    </a:schemeClr>
                  </a:solidFill>
                </a:rPr>
                <a:t>Indsæt billede</a:t>
              </a:r>
            </a:p>
            <a:p>
              <a:pPr algn="r" eaLnBrk="1" hangingPunct="1">
                <a:spcBef>
                  <a:spcPct val="0"/>
                </a:spcBef>
                <a:spcAft>
                  <a:spcPts val="240"/>
                </a:spcAft>
                <a:buFontTx/>
                <a:buNone/>
                <a:defRPr/>
              </a:pPr>
              <a:r>
                <a:rPr lang="da-DK" sz="1000" b="1" noProof="1" dirty="1">
                  <a:solidFill>
                    <a:schemeClr val="tx1">
                      <a:lumMod val="75000"/>
                      <a:lumOff val="25000"/>
                    </a:schemeClr>
                  </a:solidFill>
                </a:rPr>
                <a:t>1.</a:t>
              </a:r>
              <a:r>
                <a:rPr lang="da-DK" sz="1000" noProof="1" dirty="1">
                  <a:solidFill>
                    <a:schemeClr val="tx1">
                      <a:lumMod val="75000"/>
                      <a:lumOff val="25000"/>
                    </a:schemeClr>
                  </a:solidFill>
                </a:rPr>
                <a:t> Klik på det lille billede-indsættelsesikon </a:t>
              </a:r>
              <a:br>
                <a:rPr lang="da-DK" sz="1000" noProof="1" dirty="1">
                  <a:solidFill>
                    <a:schemeClr val="tx1">
                      <a:lumMod val="75000"/>
                      <a:lumOff val="25000"/>
                    </a:schemeClr>
                  </a:solidFill>
                </a:rPr>
              </a:br>
              <a:r>
                <a:rPr lang="da-DK" sz="1000" noProof="1" dirty="1">
                  <a:solidFill>
                    <a:schemeClr val="tx1">
                      <a:lumMod val="75000"/>
                      <a:lumOff val="25000"/>
                    </a:schemeClr>
                  </a:solidFill>
                </a:rPr>
                <a:t>i midten</a:t>
              </a:r>
              <a:r>
                <a:rPr lang="da-DK" sz="1000" baseline="0" noProof="1" dirty="1">
                  <a:solidFill>
                    <a:schemeClr val="tx1">
                      <a:lumMod val="75000"/>
                      <a:lumOff val="25000"/>
                    </a:schemeClr>
                  </a:solidFill>
                </a:rPr>
                <a:t> </a:t>
              </a:r>
              <a:r>
                <a:rPr lang="da-DK" sz="1000" noProof="1" dirty="1">
                  <a:solidFill>
                    <a:schemeClr val="tx1">
                      <a:lumMod val="75000"/>
                      <a:lumOff val="25000"/>
                    </a:schemeClr>
                  </a:solidFill>
                </a:rPr>
                <a:t>af pladsholderen</a:t>
              </a:r>
            </a:p>
            <a:p>
              <a:pPr algn="r" eaLnBrk="1" hangingPunct="1">
                <a:spcBef>
                  <a:spcPct val="0"/>
                </a:spcBef>
                <a:spcAft>
                  <a:spcPts val="240"/>
                </a:spcAft>
                <a:buFontTx/>
                <a:buNone/>
                <a:defRPr/>
              </a:pPr>
              <a:r>
                <a:rPr lang="da-DK" sz="1000" b="1" noProof="1" dirty="1">
                  <a:solidFill>
                    <a:schemeClr val="tx1">
                      <a:lumMod val="75000"/>
                      <a:lumOff val="25000"/>
                    </a:schemeClr>
                  </a:solidFill>
                </a:rPr>
                <a:t>2. </a:t>
              </a:r>
              <a:r>
                <a:rPr lang="da-DK" sz="1000" noProof="1" dirty="1">
                  <a:solidFill>
                    <a:schemeClr val="tx1">
                      <a:lumMod val="75000"/>
                      <a:lumOff val="25000"/>
                    </a:schemeClr>
                  </a:solidFill>
                </a:rPr>
                <a:t>Indsæt det ønskede billede</a:t>
              </a:r>
            </a:p>
            <a:p>
              <a:pPr algn="r" eaLnBrk="1" hangingPunct="1">
                <a:spcBef>
                  <a:spcPct val="0"/>
                </a:spcBef>
                <a:spcAft>
                  <a:spcPts val="240"/>
                </a:spcAft>
                <a:buFontTx/>
                <a:buNone/>
                <a:defRPr/>
              </a:pPr>
              <a:r>
                <a:rPr lang="da-DK" sz="1000" b="1" noProof="1" dirty="1">
                  <a:solidFill>
                    <a:schemeClr val="tx1">
                      <a:lumMod val="75000"/>
                      <a:lumOff val="25000"/>
                    </a:schemeClr>
                  </a:solidFill>
                </a:rPr>
                <a:t>3.</a:t>
              </a:r>
              <a:r>
                <a:rPr lang="da-DK" sz="1000" noProof="1" dirty="1">
                  <a:solidFill>
                    <a:schemeClr val="tx1">
                      <a:lumMod val="75000"/>
                      <a:lumOff val="25000"/>
                    </a:schemeClr>
                  </a:solidFill>
                </a:rPr>
                <a:t> Klik </a:t>
              </a:r>
              <a:r>
                <a:rPr lang="da-DK" sz="1000" b="1" noProof="1" dirty="1">
                  <a:solidFill>
                    <a:schemeClr val="tx1">
                      <a:lumMod val="75000"/>
                      <a:lumOff val="25000"/>
                    </a:schemeClr>
                  </a:solidFill>
                </a:rPr>
                <a:t>Beskær </a:t>
              </a:r>
              <a:r>
                <a:rPr lang="da-DK" sz="1000" noProof="1" dirty="1">
                  <a:solidFill>
                    <a:schemeClr val="tx1">
                      <a:lumMod val="75000"/>
                      <a:lumOff val="25000"/>
                    </a:schemeClr>
                  </a:solidFill>
                </a:rPr>
                <a:t>for at ændre</a:t>
              </a:r>
              <a:br>
                <a:rPr lang="da-DK" sz="1000" noProof="1" dirty="1">
                  <a:solidFill>
                    <a:schemeClr val="tx1">
                      <a:lumMod val="75000"/>
                      <a:lumOff val="25000"/>
                    </a:schemeClr>
                  </a:solidFill>
                </a:rPr>
              </a:br>
              <a:r>
                <a:rPr lang="da-DK" sz="1000" noProof="1" dirty="1">
                  <a:solidFill>
                    <a:schemeClr val="tx1">
                      <a:lumMod val="75000"/>
                      <a:lumOff val="25000"/>
                    </a:schemeClr>
                  </a:solidFill>
                </a:rPr>
                <a:t>billedets fokus/størrelse</a:t>
              </a: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endParaRPr lang="da-DK" altLang="da-DK" sz="1000" b="1" noProof="1">
                <a:solidFill>
                  <a:schemeClr val="tx1">
                    <a:lumMod val="75000"/>
                    <a:lumOff val="25000"/>
                  </a:schemeClr>
                </a:solidFill>
                <a:cs typeface="Arial" pitchFamily="34" charset="0"/>
              </a:endParaRPr>
            </a:p>
            <a:p>
              <a:pPr algn="r" eaLnBrk="1" hangingPunct="1">
                <a:spcBef>
                  <a:spcPct val="0"/>
                </a:spcBef>
                <a:spcAft>
                  <a:spcPts val="240"/>
                </a:spcAft>
                <a:buFontTx/>
                <a:buNone/>
                <a:defRPr/>
              </a:pPr>
              <a:r>
                <a:rPr lang="da-DK" altLang="da-DK" sz="1000" b="1" noProof="1" dirty="1">
                  <a:solidFill>
                    <a:schemeClr val="tx1">
                      <a:lumMod val="75000"/>
                      <a:lumOff val="25000"/>
                    </a:schemeClr>
                  </a:solidFill>
                  <a:cs typeface="Arial" pitchFamily="34" charset="0"/>
                </a:rPr>
                <a:t>4. </a:t>
              </a:r>
              <a:r>
                <a:rPr lang="da-DK" altLang="da-DK" sz="1000" noProof="1" dirty="1">
                  <a:solidFill>
                    <a:schemeClr val="tx1">
                      <a:lumMod val="75000"/>
                      <a:lumOff val="25000"/>
                    </a:schemeClr>
                  </a:solidFill>
                  <a:cs typeface="Arial" pitchFamily="34" charset="0"/>
                </a:rPr>
                <a:t>Ønsker du at skalere billedet, så hold </a:t>
              </a:r>
              <a:r>
                <a:rPr lang="da-DK" altLang="da-DK" sz="1000" b="1" noProof="1" dirty="1">
                  <a:solidFill>
                    <a:schemeClr val="tx1">
                      <a:lumMod val="75000"/>
                      <a:lumOff val="25000"/>
                    </a:schemeClr>
                  </a:solidFill>
                  <a:cs typeface="Arial" pitchFamily="34" charset="0"/>
                </a:rPr>
                <a:t>SHIFT</a:t>
              </a:r>
              <a:r>
                <a:rPr lang="da-DK" altLang="da-DK" sz="1000" noProof="1" dirty="1">
                  <a:solidFill>
                    <a:schemeClr val="tx1">
                      <a:lumMod val="75000"/>
                      <a:lumOff val="25000"/>
                    </a:schemeClr>
                  </a:solidFill>
                  <a:cs typeface="Arial" pitchFamily="34" charset="0"/>
                </a:rPr>
                <a:t>-knappen nede, mens der trækkes i billedets hjørner</a:t>
              </a:r>
            </a:p>
          </p:txBody>
        </p:sp>
        <p:pic>
          <p:nvPicPr>
            <p:cNvPr id="17" name="Billede 58"/>
            <p:cNvPicPr>
              <a:picLocks noChangeAspect="1"/>
            </p:cNvPicPr>
            <p:nvPr userDrawn="1"/>
          </p:nvPicPr>
          <p:blipFill>
            <a:blip r:embed="rId2"/>
            <a:srcRect/>
            <a:stretch>
              <a:fillRect/>
            </a:stretch>
          </p:blipFill>
          <p:spPr>
            <a:xfrm>
              <a:off x="-482849" y="6843857"/>
              <a:ext cx="330033" cy="377212"/>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ounded Rectangle 25"/>
            <p:cNvSpPr/>
            <p:nvPr userDrawn="1"/>
          </p:nvSpPr>
          <p:spPr>
            <a:xfrm>
              <a:off x="-478018" y="6842378"/>
              <a:ext cx="185738" cy="152400"/>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pic>
          <p:nvPicPr>
            <p:cNvPr id="27" name="Billede 56"/>
            <p:cNvPicPr>
              <a:picLocks noChangeAspect="1"/>
            </p:cNvPicPr>
            <p:nvPr userDrawn="1"/>
          </p:nvPicPr>
          <p:blipFill>
            <a:blip r:embed="rId3"/>
            <a:srcRect/>
            <a:stretch>
              <a:fillRect/>
            </a:stretch>
          </p:blipFill>
          <p:spPr>
            <a:xfrm>
              <a:off x="-482849" y="5950060"/>
              <a:ext cx="373380" cy="3276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1" name="Logo"/>
          <p:cNvPicPr>
            <a:picLocks noChangeAspect="1"/>
          </p:cNvPicPr>
          <p:nvPr userDrawn="1"/>
        </p:nvPicPr>
        <p:blipFill>
          <a:blip r:embed="rId4"/>
          <a:srcRect/>
          <a:stretch>
            <a:fillRect/>
          </a:stretch>
        </p:blipFill>
        <p:spPr>
          <a:xfrm>
            <a:off x="395999" y="6047999"/>
            <a:ext cx="689234" cy="417600"/>
          </a:xfrm>
          <a:prstGeom prst="rect"/>
        </p:spPr>
      </p:pic>
      <p:pic>
        <p:nvPicPr>
          <p:cNvPr id="22" name="Billede 21"/>
          <p:cNvPicPr>
            <a:picLocks noChangeAspect="1"/>
          </p:cNvPicPr>
          <p:nvPr userDrawn="1"/>
        </p:nvPicPr>
        <p:blipFill>
          <a:blip r:embed="rId5"/>
          <a:srcRect/>
          <a:stretch>
            <a:fillRect/>
          </a:stretch>
        </p:blipFill>
        <p:spPr>
          <a:xfrm>
            <a:off x="-2783091" y="1972"/>
            <a:ext cx="2638457" cy="1481952"/>
          </a:xfrm>
          <a:prstGeom prst="rect"/>
          <a:ln w="3175">
            <a:solidFill>
              <a:schemeClr val="accent5"/>
            </a:solidFill>
          </a:ln>
        </p:spPr>
      </p:pic>
    </p:spTree>
    <p:extLst>
      <p:ext uri="{BB962C8B-B14F-4D97-AF65-F5344CB8AC3E}">
        <p14:creationId xmlns:p14="http://schemas.microsoft.com/office/powerpoint/2010/main" val="176824913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Overskrif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r>
              <a:rPr lang="da-DK" dirty="1"/>
              <a:t>Indsæt titel</a:t>
            </a:r>
            <a:endParaRPr lang="en-GB"/>
          </a:p>
        </p:txBody>
      </p:sp>
      <p:sp>
        <p:nvSpPr>
          <p:cNvPr id="4" name="Footer Placeholder 3"/>
          <p:cNvSpPr>
            <a:spLocks noGrp="1"/>
          </p:cNvSpPr>
          <p:nvPr>
            <p:ph type="ftr" sz="quarter" idx="11"/>
          </p:nvPr>
        </p:nvSpPr>
        <p:spPr/>
        <p:txBody>
          <a:bodyPr/>
          <a:lstStyle/>
          <a:p>
            <a:r>
              <a:rPr lang="da-DK" dirty="1"/>
              <a:t>Indsæt emne</a:t>
            </a:r>
            <a:endParaRPr lang="en-GB"/>
          </a:p>
        </p:txBody>
      </p:sp>
      <p:sp>
        <p:nvSpPr>
          <p:cNvPr id="2" name="Title 1"/>
          <p:cNvSpPr>
            <a:spLocks noGrp="1"/>
          </p:cNvSpPr>
          <p:nvPr>
            <p:ph type="title" hasCustomPrompt="1"/>
          </p:nvPr>
        </p:nvSpPr>
        <p:spPr/>
        <p:txBody>
          <a:bodyPr/>
          <a:lstStyle/>
          <a:p>
            <a:r>
              <a:rPr lang="da-DK" noProof="0" dirty="1"/>
              <a:t>Overskrift i maksimalt to linjer</a:t>
            </a:r>
            <a:endParaRPr lang="en-GB"/>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a:p>
        </p:txBody>
      </p:sp>
      <p:sp>
        <p:nvSpPr>
          <p:cNvPr id="7" name="TextBox 5"/>
          <p:cNvSpPr txBox="1">
            <a:spLocks noChangeArrowheads="1"/>
          </p:cNvSpPr>
          <p:nvPr userDrawn="1"/>
        </p:nvSpPr>
        <p:spPr>
          <a:xfrm>
            <a:off x="-2593570" y="1548000"/>
            <a:ext cx="2451171" cy="153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Overskrift</a:t>
            </a:r>
          </a:p>
        </p:txBody>
      </p:sp>
      <p:sp>
        <p:nvSpPr>
          <p:cNvPr id="11"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94525675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Overskrift med kant">
    <p:spTree>
      <p:nvGrpSpPr>
        <p:cNvPr id="1" name=""/>
        <p:cNvGrpSpPr/>
        <p:nvPr/>
      </p:nvGrpSpPr>
      <p:grpSpPr>
        <a:xfrm>
          <a:off x="0" y="0"/>
          <a:ext cx="0" cy="0"/>
          <a:chOff x="0" y="0"/>
          <a:chExt cx="0" cy="0"/>
        </a:xfrm>
      </p:grpSpPr>
      <p:sp>
        <p:nvSpPr>
          <p:cNvPr id="9"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3" name="Date Placeholder 2"/>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4" name="Footer Placeholder 3"/>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2" name="Title 1"/>
          <p:cNvSpPr>
            <a:spLocks noGrp="1"/>
          </p:cNvSpPr>
          <p:nvPr>
            <p:ph type="title" hasCustomPrompt="1"/>
          </p:nvPr>
        </p:nvSpPr>
        <p:spPr/>
        <p:txBody>
          <a:bodyPr/>
          <a:lstStyle/>
          <a:p>
            <a:r>
              <a:rPr lang="da-DK" noProof="0" dirty="1"/>
              <a:t>Overskrift i maksimalt to linjer</a:t>
            </a:r>
            <a:endParaRPr lang="en-GB"/>
          </a:p>
        </p:txBody>
      </p:sp>
      <p:sp>
        <p:nvSpPr>
          <p:cNvPr id="5" name="Slide Number Placeholder 4"/>
          <p:cNvSpPr>
            <a:spLocks noGrp="1"/>
          </p:cNvSpPr>
          <p:nvPr>
            <p:ph type="sldNum" sz="quarter" idx="12"/>
          </p:nvPr>
        </p:nvSpPr>
        <p:spPr/>
        <p:txBody>
          <a:bodyPr/>
          <a:lstStyle/>
          <a:p>
            <a:fld id="{45D37B1E-C366-494F-A587-962AD9AABC83}" type="slidenum">
              <a:rPr lang="en-GB" smtClean="0"/>
              <a:t>‹nr.›</a:t>
            </a:fld>
            <a:endParaRPr lang="en-GB"/>
          </a:p>
        </p:txBody>
      </p:sp>
      <p:sp>
        <p:nvSpPr>
          <p:cNvPr id="10" name="TextBox 5"/>
          <p:cNvSpPr txBox="1">
            <a:spLocks noChangeArrowheads="1"/>
          </p:cNvSpPr>
          <p:nvPr userDrawn="1"/>
        </p:nvSpPr>
        <p:spPr>
          <a:xfrm>
            <a:off x="-2593570" y="1548000"/>
            <a:ext cx="2451171" cy="153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Overskrift med kant</a:t>
            </a:r>
          </a:p>
        </p:txBody>
      </p:sp>
      <p:sp>
        <p:nvSpPr>
          <p:cNvPr id="11"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2" name="Logo"/>
          <p:cNvPicPr>
            <a:picLocks noChangeAspect="1"/>
          </p:cNvPicPr>
          <p:nvPr userDrawn="1"/>
        </p:nvPicPr>
        <p:blipFill>
          <a:blip r:embed="rId2"/>
          <a:srcRect/>
          <a:stretch>
            <a:fillRect/>
          </a:stretch>
        </p:blipFill>
        <p:spPr>
          <a:xfrm>
            <a:off x="395999" y="6047999"/>
            <a:ext cx="689234" cy="417600"/>
          </a:xfrm>
          <a:prstGeom prst="rect"/>
        </p:spPr>
      </p:pic>
    </p:spTree>
    <p:extLst>
      <p:ext uri="{BB962C8B-B14F-4D97-AF65-F5344CB8AC3E}">
        <p14:creationId xmlns:p14="http://schemas.microsoft.com/office/powerpoint/2010/main" val="57626446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s med kant">
    <p:spTree>
      <p:nvGrpSpPr>
        <p:cNvPr id="1" name=""/>
        <p:cNvGrpSpPr/>
        <p:nvPr/>
      </p:nvGrpSpPr>
      <p:grpSpPr>
        <a:xfrm>
          <a:off x="0" y="0"/>
          <a:ext cx="0" cy="0"/>
          <a:chOff x="0" y="0"/>
          <a:chExt cx="0" cy="0"/>
        </a:xfrm>
      </p:grpSpPr>
      <p:sp>
        <p:nvSpPr>
          <p:cNvPr id="17"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7" name="Pladsholder til dato 6"/>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8" name="Pladsholder til sidefod 7"/>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14" name="Title 1"/>
          <p:cNvSpPr>
            <a:spLocks noGrp="1"/>
          </p:cNvSpPr>
          <p:nvPr>
            <p:ph type="ctrTitle" hasCustomPrompt="1"/>
          </p:nvPr>
        </p:nvSpPr>
        <p:spPr>
          <a:xfrm>
            <a:off x="1908174" y="2973600"/>
            <a:ext cx="9116091" cy="1411200"/>
          </a:xfrm>
        </p:spPr>
        <p:txBody>
          <a:bodyPr anchor="b"/>
          <a:lstStyle>
            <a:lvl1pPr algn="l">
              <a:lnSpc>
                <a:spcPct val="80000"/>
              </a:lnSpc>
              <a:defRPr sz="5000" b="0" cap="all" spc="-100" baseline="0">
                <a:solidFill>
                  <a:srgbClr val="003B7A"/>
                </a:solidFill>
                <a:latin typeface="Arial Black" panose="020b0a04020102020204" pitchFamily="34" charset="0"/>
              </a:defRPr>
            </a:lvl1pPr>
          </a:lstStyle>
          <a:p>
            <a:r>
              <a:rPr lang="da-DK" noProof="0" dirty="1"/>
              <a:t>Overskrift I to linjer</a:t>
            </a:r>
          </a:p>
        </p:txBody>
      </p:sp>
      <p:sp>
        <p:nvSpPr>
          <p:cNvPr id="15" name="Subtitle 2"/>
          <p:cNvSpPr>
            <a:spLocks noGrp="1"/>
          </p:cNvSpPr>
          <p:nvPr>
            <p:ph type="subTitle" idx="1" hasCustomPrompt="1"/>
          </p:nvPr>
        </p:nvSpPr>
        <p:spPr>
          <a:xfrm>
            <a:off x="1908175" y="4383656"/>
            <a:ext cx="9116090" cy="648000"/>
          </a:xfrm>
        </p:spPr>
        <p:txBody>
          <a:bodyPr/>
          <a:lstStyle>
            <a:lvl1pPr marL="0" indent="0" algn="l">
              <a:buNone/>
              <a:defRPr sz="1600" b="0" baseline="0">
                <a:solidFill>
                  <a:srgbClr val="003B7A"/>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1"/>
              <a:t>Klik, og tilføj sted og dato</a:t>
            </a:r>
          </a:p>
        </p:txBody>
      </p:sp>
      <p:sp>
        <p:nvSpPr>
          <p:cNvPr id="19" name="Pladsholder til slidenummer 18" hidden="1"/>
          <p:cNvSpPr>
            <a:spLocks noGrp="1"/>
          </p:cNvSpPr>
          <p:nvPr>
            <p:ph type="sldNum" sz="quarter" idx="12"/>
          </p:nvPr>
        </p:nvSpPr>
        <p:spPr>
          <a:xfrm>
            <a:off x="10465806" y="7115401"/>
            <a:ext cx="541920" cy="438620"/>
          </a:xfrm>
        </p:spPr>
        <p:txBody>
          <a:bodyPr/>
          <a:lstStyle>
            <a:lvl1pPr>
              <a:defRPr sz="100">
                <a:solidFill>
                  <a:schemeClr val="bg1">
                    <a:lumMod val="85000"/>
                  </a:schemeClr>
                </a:solidFill>
              </a:defRPr>
            </a:lvl1pPr>
          </a:lstStyle>
          <a:p>
            <a:fld id="{45D37B1E-C366-494F-A587-962AD9AABC83}" type="slidenum">
              <a:rPr lang="en-GB" smtClean="0"/>
              <a:t>‹nr.›</a:t>
            </a:fld>
            <a:endParaRPr lang="en-GB"/>
          </a:p>
        </p:txBody>
      </p:sp>
      <p:sp>
        <p:nvSpPr>
          <p:cNvPr id="11" name="Text Box 48"/>
          <p:cNvSpPr txBox="1">
            <a:spLocks noChangeArrowheads="1"/>
          </p:cNvSpPr>
          <p:nvPr userDrawn="1"/>
        </p:nvSpPr>
        <p:spPr>
          <a:xfrm>
            <a:off x="-2545976" y="1548000"/>
            <a:ext cx="2403576" cy="160300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Titeldias med kant</a:t>
            </a:r>
          </a:p>
          <a:p>
            <a:pPr algn="r" eaLnBrk="1" hangingPunct="1">
              <a:spcAft>
                <a:spcPts val="300"/>
              </a:spcAft>
              <a:defRPr/>
            </a:pPr>
            <a:r>
              <a:rPr lang="da-DK" sz="1000" b="1" noProof="1" dirty="1">
                <a:solidFill>
                  <a:schemeClr val="tx1">
                    <a:lumMod val="75000"/>
                    <a:lumOff val="25000"/>
                  </a:schemeClr>
                </a:solidFill>
              </a:rPr>
              <a:t>Indsæt TITEL og EMNE</a:t>
            </a:r>
          </a:p>
          <a:p>
            <a:pPr algn="r" eaLnBrk="1" hangingPunct="1">
              <a:spcAft>
                <a:spcPts val="240"/>
              </a:spcAft>
              <a:defRPr/>
            </a:pPr>
            <a:r>
              <a:rPr lang="da-DK" altLang="da-DK" sz="1000" b="1" noProof="1" dirty="1">
                <a:solidFill>
                  <a:schemeClr val="tx1">
                    <a:lumMod val="75000"/>
                    <a:lumOff val="25000"/>
                  </a:schemeClr>
                </a:solidFill>
              </a:rPr>
              <a:t>1. </a:t>
            </a:r>
            <a:r>
              <a:rPr lang="da-DK" altLang="da-DK" sz="1000" b="0" noProof="1" dirty="1">
                <a:solidFill>
                  <a:schemeClr val="tx1">
                    <a:lumMod val="75000"/>
                    <a:lumOff val="25000"/>
                  </a:schemeClr>
                </a:solidFill>
              </a:rPr>
              <a:t>Klik</a:t>
            </a:r>
            <a:r>
              <a:rPr lang="da-DK" altLang="da-DK" sz="1000" b="0" baseline="0" noProof="1" dirty="1">
                <a:solidFill>
                  <a:schemeClr val="tx1">
                    <a:lumMod val="75000"/>
                    <a:lumOff val="25000"/>
                  </a:schemeClr>
                </a:solidFill>
              </a:rPr>
              <a:t> på</a:t>
            </a:r>
            <a:r>
              <a:rPr lang="da-DK" altLang="da-DK" sz="1000" noProof="1" dirty="1">
                <a:solidFill>
                  <a:schemeClr val="tx1">
                    <a:lumMod val="75000"/>
                    <a:lumOff val="25000"/>
                  </a:schemeClr>
                </a:solidFill>
              </a:rPr>
              <a:t> fanen </a:t>
            </a:r>
            <a:r>
              <a:rPr lang="da-DK" altLang="da-DK" sz="1000" b="1" noProof="1" dirty="1">
                <a:solidFill>
                  <a:schemeClr val="tx1">
                    <a:lumMod val="75000"/>
                    <a:lumOff val="25000"/>
                  </a:schemeClr>
                </a:solidFill>
              </a:rPr>
              <a:t>INDSÆT </a:t>
            </a:r>
            <a:r>
              <a:rPr lang="da-DK" altLang="da-DK" sz="1000" noProof="1" dirty="1">
                <a:solidFill>
                  <a:schemeClr val="tx1">
                    <a:lumMod val="75000"/>
                    <a:lumOff val="25000"/>
                  </a:schemeClr>
                </a:solidFill>
              </a:rPr>
              <a:t>i topmenuen </a:t>
            </a:r>
          </a:p>
          <a:p>
            <a:pPr algn="r" eaLnBrk="1" hangingPunct="1">
              <a:spcAft>
                <a:spcPts val="240"/>
              </a:spcAft>
              <a:defRPr/>
            </a:pPr>
            <a:r>
              <a:rPr lang="da-DK" altLang="da-DK" sz="1000" b="1" noProof="1" dirty="1">
                <a:solidFill>
                  <a:schemeClr val="tx1">
                    <a:lumMod val="75000"/>
                    <a:lumOff val="25000"/>
                  </a:schemeClr>
                </a:solidFill>
              </a:rPr>
              <a:t>2.</a:t>
            </a:r>
            <a:r>
              <a:rPr lang="da-DK" altLang="da-DK" sz="1000" noProof="1" dirty="1">
                <a:solidFill>
                  <a:schemeClr val="tx1">
                    <a:lumMod val="75000"/>
                    <a:lumOff val="25000"/>
                  </a:schemeClr>
                </a:solidFill>
              </a:rPr>
              <a:t> Klik på </a:t>
            </a:r>
            <a:r>
              <a:rPr lang="da-DK" altLang="da-DK" sz="1000" b="1" noProof="1" dirty="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3.</a:t>
            </a:r>
            <a:r>
              <a:rPr lang="da-DK" sz="1000" noProof="1" dirty="1">
                <a:solidFill>
                  <a:schemeClr val="tx1">
                    <a:lumMod val="75000"/>
                    <a:lumOff val="25000"/>
                  </a:schemeClr>
                </a:solidFill>
              </a:rPr>
              <a:t> Dobbeltklik i feltet</a:t>
            </a:r>
            <a:r>
              <a:rPr lang="da-DK" sz="1000" baseline="0" noProof="1" dirty="1">
                <a:solidFill>
                  <a:schemeClr val="tx1">
                    <a:lumMod val="75000"/>
                    <a:lumOff val="25000"/>
                  </a:schemeClr>
                </a:solidFill>
              </a:rPr>
              <a:t> med</a:t>
            </a:r>
            <a:r>
              <a:rPr lang="da-DK" sz="1000" noProof="1" dirty="1">
                <a:solidFill>
                  <a:schemeClr val="tx1">
                    <a:lumMod val="75000"/>
                    <a:lumOff val="25000"/>
                  </a:schemeClr>
                </a:solidFill>
              </a:rPr>
              <a:t> </a:t>
            </a:r>
            <a:r>
              <a:rPr lang="da-DK" sz="1000" b="1" noProof="1" dirty="1">
                <a:solidFill>
                  <a:schemeClr val="tx1">
                    <a:lumMod val="75000"/>
                    <a:lumOff val="25000"/>
                  </a:schemeClr>
                </a:solidFill>
              </a:rPr>
              <a:t>INDSÆT TITEL </a:t>
            </a:r>
            <a:r>
              <a:rPr lang="da-DK" sz="1000" b="0" noProof="1" dirty="1">
                <a:solidFill>
                  <a:schemeClr val="tx1">
                    <a:lumMod val="75000"/>
                    <a:lumOff val="25000"/>
                  </a:schemeClr>
                </a:solidFill>
              </a:rPr>
              <a:t>og indsæt din </a:t>
            </a:r>
            <a:r>
              <a:rPr lang="da-DK" sz="1000" noProof="1" dirty="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4. </a:t>
            </a:r>
            <a:r>
              <a:rPr lang="da-DK" sz="1000" b="0" noProof="1" dirty="1">
                <a:solidFill>
                  <a:schemeClr val="tx1">
                    <a:lumMod val="75000"/>
                    <a:lumOff val="25000"/>
                  </a:schemeClr>
                </a:solidFill>
              </a:rPr>
              <a:t>Dobbeltklik i feltet med </a:t>
            </a:r>
            <a:r>
              <a:rPr lang="da-DK" sz="1000" b="1" baseline="0" noProof="1" dirty="1">
                <a:solidFill>
                  <a:schemeClr val="tx1">
                    <a:lumMod val="75000"/>
                    <a:lumOff val="25000"/>
                  </a:schemeClr>
                </a:solidFill>
              </a:rPr>
              <a:t>INDSÆT EMNE</a:t>
            </a:r>
            <a:r>
              <a:rPr lang="da-DK" sz="1000" baseline="0" noProof="1" dirty="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5. </a:t>
            </a:r>
            <a:r>
              <a:rPr lang="da-DK" sz="1000" noProof="1" dirty="1">
                <a:solidFill>
                  <a:schemeClr val="tx1">
                    <a:lumMod val="75000"/>
                    <a:lumOff val="25000"/>
                  </a:schemeClr>
                </a:solidFill>
              </a:rPr>
              <a:t>Vælg </a:t>
            </a:r>
            <a:r>
              <a:rPr lang="da-DK" sz="1000" b="1" noProof="1" dirty="1">
                <a:solidFill>
                  <a:schemeClr val="tx1">
                    <a:lumMod val="75000"/>
                    <a:lumOff val="25000"/>
                  </a:schemeClr>
                </a:solidFill>
              </a:rPr>
              <a:t>Anvend på alle</a:t>
            </a:r>
          </a:p>
        </p:txBody>
      </p:sp>
      <p:sp>
        <p:nvSpPr>
          <p:cNvPr id="13"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6" name="Logo"/>
          <p:cNvPicPr>
            <a:picLocks noChangeAspect="1"/>
          </p:cNvPicPr>
          <p:nvPr userDrawn="1"/>
        </p:nvPicPr>
        <p:blipFill>
          <a:blip r:embed="rId2"/>
          <a:srcRect/>
          <a:stretch>
            <a:fillRect/>
          </a:stretch>
        </p:blipFill>
        <p:spPr>
          <a:xfrm>
            <a:off x="395999" y="6047999"/>
            <a:ext cx="689234" cy="417600"/>
          </a:xfrm>
          <a:prstGeom prst="rect"/>
        </p:spPr>
      </p:pic>
      <p:pic>
        <p:nvPicPr>
          <p:cNvPr id="21" name="Billede 20"/>
          <p:cNvPicPr>
            <a:picLocks noChangeAspect="1"/>
          </p:cNvPicPr>
          <p:nvPr userDrawn="1"/>
        </p:nvPicPr>
        <p:blipFill>
          <a:blip r:embed="rId3"/>
          <a:srcRect/>
          <a:stretch>
            <a:fillRect/>
          </a:stretch>
        </p:blipFill>
        <p:spPr>
          <a:xfrm>
            <a:off x="-2781812" y="1972"/>
            <a:ext cx="2635898" cy="1481952"/>
          </a:xfrm>
          <a:prstGeom prst="rect"/>
          <a:ln w="3175">
            <a:solidFill>
              <a:schemeClr val="accent5"/>
            </a:solidFill>
          </a:ln>
        </p:spPr>
      </p:pic>
    </p:spTree>
    <p:extLst>
      <p:ext uri="{BB962C8B-B14F-4D97-AF65-F5344CB8AC3E}">
        <p14:creationId xmlns:p14="http://schemas.microsoft.com/office/powerpoint/2010/main" val="387233836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a-DK" dirty="1"/>
              <a:t>Indsæt titel</a:t>
            </a:r>
            <a:endParaRPr lang="en-GB"/>
          </a:p>
        </p:txBody>
      </p:sp>
      <p:sp>
        <p:nvSpPr>
          <p:cNvPr id="3" name="Footer Placeholder 2"/>
          <p:cNvSpPr>
            <a:spLocks noGrp="1"/>
          </p:cNvSpPr>
          <p:nvPr>
            <p:ph type="ftr" sz="quarter" idx="11"/>
          </p:nvPr>
        </p:nvSpPr>
        <p:spPr/>
        <p:txBody>
          <a:bodyPr/>
          <a:lstStyle/>
          <a:p>
            <a:r>
              <a:rPr lang="da-DK" dirty="1"/>
              <a:t>Indsæt emne</a:t>
            </a:r>
            <a:endParaRPr lang="en-GB"/>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a:p>
        </p:txBody>
      </p:sp>
      <p:sp>
        <p:nvSpPr>
          <p:cNvPr id="5" name="TextBox 5"/>
          <p:cNvSpPr txBox="1">
            <a:spLocks noChangeArrowheads="1"/>
          </p:cNvSpPr>
          <p:nvPr userDrawn="1"/>
        </p:nvSpPr>
        <p:spPr>
          <a:xfrm>
            <a:off x="-2593570" y="1548000"/>
            <a:ext cx="2451171" cy="153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Tomt</a:t>
            </a:r>
          </a:p>
        </p:txBody>
      </p:sp>
      <p:sp>
        <p:nvSpPr>
          <p:cNvPr id="6"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Tree>
    <p:extLst>
      <p:ext uri="{BB962C8B-B14F-4D97-AF65-F5344CB8AC3E}">
        <p14:creationId xmlns:p14="http://schemas.microsoft.com/office/powerpoint/2010/main" val="119852257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Tomt med kant">
    <p:spTree>
      <p:nvGrpSpPr>
        <p:cNvPr id="1" name=""/>
        <p:cNvGrpSpPr/>
        <p:nvPr/>
      </p:nvGrpSpPr>
      <p:grpSpPr>
        <a:xfrm>
          <a:off x="0" y="0"/>
          <a:ext cx="0" cy="0"/>
          <a:chOff x="0" y="0"/>
          <a:chExt cx="0" cy="0"/>
        </a:xfrm>
      </p:grpSpPr>
      <p:sp>
        <p:nvSpPr>
          <p:cNvPr id="8"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2" name="Date Placeholder 1"/>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3" name="Footer Placeholder 2"/>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4" name="Slide Number Placeholder 3"/>
          <p:cNvSpPr>
            <a:spLocks noGrp="1"/>
          </p:cNvSpPr>
          <p:nvPr>
            <p:ph type="sldNum" sz="quarter" idx="12"/>
          </p:nvPr>
        </p:nvSpPr>
        <p:spPr/>
        <p:txBody>
          <a:bodyPr/>
          <a:lstStyle/>
          <a:p>
            <a:fld id="{45D37B1E-C366-494F-A587-962AD9AABC83}" type="slidenum">
              <a:rPr lang="en-GB" smtClean="0"/>
              <a:t>‹nr.›</a:t>
            </a:fld>
            <a:endParaRPr lang="en-GB"/>
          </a:p>
        </p:txBody>
      </p:sp>
      <p:sp>
        <p:nvSpPr>
          <p:cNvPr id="9" name="TextBox 5"/>
          <p:cNvSpPr txBox="1">
            <a:spLocks noChangeArrowheads="1"/>
          </p:cNvSpPr>
          <p:nvPr userDrawn="1"/>
        </p:nvSpPr>
        <p:spPr>
          <a:xfrm>
            <a:off x="-2593570" y="1548000"/>
            <a:ext cx="2451171" cy="1538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Tomt</a:t>
            </a:r>
            <a:r>
              <a:rPr lang="da-DK" sz="1000" b="1" baseline="0" noProof="1" dirty="1">
                <a:solidFill>
                  <a:schemeClr val="tx1">
                    <a:lumMod val="75000"/>
                    <a:lumOff val="25000"/>
                  </a:schemeClr>
                </a:solidFill>
              </a:rPr>
              <a:t> </a:t>
            </a:r>
            <a:r>
              <a:rPr lang="da-DK" sz="1000" b="1" noProof="1" dirty="1">
                <a:solidFill>
                  <a:schemeClr val="tx1">
                    <a:lumMod val="75000"/>
                    <a:lumOff val="25000"/>
                  </a:schemeClr>
                </a:solidFill>
              </a:rPr>
              <a:t>med kant</a:t>
            </a:r>
          </a:p>
        </p:txBody>
      </p:sp>
      <p:sp>
        <p:nvSpPr>
          <p:cNvPr id="10"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11" name="Logo"/>
          <p:cNvPicPr>
            <a:picLocks noChangeAspect="1"/>
          </p:cNvPicPr>
          <p:nvPr userDrawn="1"/>
        </p:nvPicPr>
        <p:blipFill>
          <a:blip r:embed="rId2"/>
          <a:srcRect/>
          <a:stretch>
            <a:fillRect/>
          </a:stretch>
        </p:blipFill>
        <p:spPr>
          <a:xfrm>
            <a:off x="395999" y="6047999"/>
            <a:ext cx="689234" cy="417600"/>
          </a:xfrm>
          <a:prstGeom prst="rect"/>
        </p:spPr>
      </p:pic>
    </p:spTree>
    <p:extLst>
      <p:ext uri="{BB962C8B-B14F-4D97-AF65-F5344CB8AC3E}">
        <p14:creationId xmlns:p14="http://schemas.microsoft.com/office/powerpoint/2010/main" val="82775197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s med billede">
    <p:spTree>
      <p:nvGrpSpPr>
        <p:cNvPr id="1" name=""/>
        <p:cNvGrpSpPr/>
        <p:nvPr/>
      </p:nvGrpSpPr>
      <p:grpSpPr>
        <a:xfrm>
          <a:off x="0" y="0"/>
          <a:ext cx="0" cy="0"/>
          <a:chOff x="0" y="0"/>
          <a:chExt cx="0" cy="0"/>
        </a:xfrm>
      </p:grpSpPr>
      <p:sp>
        <p:nvSpPr>
          <p:cNvPr id="8" name="Pladsholder til billede 3"/>
          <p:cNvSpPr>
            <a:spLocks noGrp="1"/>
          </p:cNvSpPr>
          <p:nvPr>
            <p:ph type="pic" sz="quarter" idx="13" hasCustomPrompt="1"/>
          </p:nvPr>
        </p:nvSpPr>
        <p:spPr>
          <a:xfrm>
            <a:off x="792007" y="791999"/>
            <a:ext cx="11399993" cy="6066002"/>
          </a:xfrm>
          <a:solidFill>
            <a:srgbClr val="9B9B9B"/>
          </a:solidFill>
        </p:spPr>
        <p:txBody>
          <a:bodyPr tIns="252000"/>
          <a:lstStyle>
            <a:lvl1pPr algn="ctr">
              <a:defRPr b="0" baseline="0">
                <a:solidFill>
                  <a:schemeClr val="bg1"/>
                </a:solidFill>
              </a:defRPr>
            </a:lvl1pPr>
          </a:lstStyle>
          <a:p>
            <a:r>
              <a:rPr lang="da-DK" noProof="0" dirty="1"/>
              <a:t>Klik her og indsæt baggrundsbillede via fanen INDSÆT / Billeder</a:t>
            </a:r>
          </a:p>
        </p:txBody>
      </p:sp>
      <p:sp>
        <p:nvSpPr>
          <p:cNvPr id="23"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6" name="Slide Number Placeholder 5" hidden="1"/>
          <p:cNvSpPr>
            <a:spLocks noGrp="1"/>
          </p:cNvSpPr>
          <p:nvPr>
            <p:ph type="sldNum" sz="quarter" idx="12"/>
          </p:nvPr>
        </p:nvSpPr>
        <p:spPr>
          <a:xfrm>
            <a:off x="10465805" y="7224342"/>
            <a:ext cx="48000" cy="36000"/>
          </a:xfrm>
        </p:spPr>
        <p:txBody>
          <a:bodyPr/>
          <a:lstStyle>
            <a:lvl1pPr>
              <a:defRPr sz="100">
                <a:solidFill>
                  <a:schemeClr val="bg2"/>
                </a:solidFill>
              </a:defRPr>
            </a:lvl1pPr>
          </a:lstStyle>
          <a:p>
            <a:fld id="{45D37B1E-C366-494F-A587-962AD9AABC83}" type="slidenum">
              <a:rPr lang="en-GB" smtClean="0"/>
              <a:t>‹nr.›</a:t>
            </a:fld>
            <a:endParaRPr lang="en-GB"/>
          </a:p>
        </p:txBody>
      </p:sp>
      <p:sp>
        <p:nvSpPr>
          <p:cNvPr id="17" name="Title 1"/>
          <p:cNvSpPr>
            <a:spLocks noGrp="1"/>
          </p:cNvSpPr>
          <p:nvPr>
            <p:ph type="ctrTitle" hasCustomPrompt="1"/>
          </p:nvPr>
        </p:nvSpPr>
        <p:spPr>
          <a:xfrm>
            <a:off x="1908176" y="2973600"/>
            <a:ext cx="9116090" cy="1411200"/>
          </a:xfrm>
        </p:spPr>
        <p:txBody>
          <a:bodyPr anchor="b"/>
          <a:lstStyle>
            <a:lvl1pPr algn="l">
              <a:lnSpc>
                <a:spcPct val="80000"/>
              </a:lnSpc>
              <a:defRPr sz="5000" b="0" cap="all" spc="-100" baseline="0">
                <a:solidFill>
                  <a:schemeClr val="bg1"/>
                </a:solidFill>
                <a:latin typeface="Arial Black" panose="020b0a04020102020204" pitchFamily="34" charset="0"/>
              </a:defRPr>
            </a:lvl1pPr>
          </a:lstStyle>
          <a:p>
            <a:r>
              <a:rPr lang="da-DK" noProof="0" dirty="1"/>
              <a:t>Overskrift I to linjer</a:t>
            </a:r>
          </a:p>
        </p:txBody>
      </p:sp>
      <p:sp>
        <p:nvSpPr>
          <p:cNvPr id="18" name="Subtitle 2"/>
          <p:cNvSpPr>
            <a:spLocks noGrp="1"/>
          </p:cNvSpPr>
          <p:nvPr>
            <p:ph type="subTitle" idx="1" hasCustomPrompt="1"/>
          </p:nvPr>
        </p:nvSpPr>
        <p:spPr>
          <a:xfrm>
            <a:off x="1908175" y="4383656"/>
            <a:ext cx="9116092" cy="648000"/>
          </a:xfrm>
        </p:spPr>
        <p:txBody>
          <a:bodyPr/>
          <a:lstStyle>
            <a:lvl1pPr marL="0" indent="0" algn="l">
              <a:buNone/>
              <a:defRPr sz="16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a-DK" noProof="0" dirty="1"/>
              <a:t>Klik, og tilføj sted og dato</a:t>
            </a:r>
          </a:p>
        </p:txBody>
      </p:sp>
      <p:sp>
        <p:nvSpPr>
          <p:cNvPr id="24" name="Pladsholder til tekst 11"/>
          <p:cNvSpPr>
            <a:spLocks noGrp="1"/>
          </p:cNvSpPr>
          <p:nvPr>
            <p:ph type="body" sz="quarter" idx="14" hasCustomPrompt="1"/>
          </p:nvPr>
        </p:nvSpPr>
        <p:spPr>
          <a:xfrm>
            <a:off x="394034" y="6048000"/>
            <a:ext cx="691200" cy="417600"/>
          </a:xfrm>
          <a:blipFill>
            <a:blip r:embed="rId2"/>
            <a:srcRect/>
            <a:stretch>
              <a:fillRect/>
            </a:stretch>
          </a:blipFill>
        </p:spPr>
        <p:txBody>
          <a:bodyPr/>
          <a:lstStyle>
            <a:lvl1pPr>
              <a:defRPr sz="100" b="0">
                <a:solidFill>
                  <a:schemeClr val="bg1"/>
                </a:solidFill>
              </a:defRPr>
            </a:lvl1pPr>
          </a:lstStyle>
          <a:p>
            <a:pPr lvl="0"/>
            <a:r>
              <a:rPr lang="da-DK" dirty="1"/>
              <a:t>.</a:t>
            </a:r>
          </a:p>
        </p:txBody>
      </p:sp>
      <p:grpSp>
        <p:nvGrpSpPr>
          <p:cNvPr id="26" name="Gruppe 25"/>
          <p:cNvGrpSpPr/>
          <p:nvPr userDrawn="1"/>
        </p:nvGrpSpPr>
        <p:grpSpPr>
          <a:xfrm>
            <a:off x="-2781153" y="3198331"/>
            <a:ext cx="2641303" cy="2582758"/>
            <a:chOff x="-2748102" y="1898650"/>
            <a:chExt cx="2641303" cy="2582758"/>
          </a:xfrm>
        </p:grpSpPr>
        <p:sp>
          <p:nvSpPr>
            <p:cNvPr id="27" name="TextBox 5"/>
            <p:cNvSpPr txBox="1">
              <a:spLocks noChangeArrowheads="1"/>
            </p:cNvSpPr>
            <p:nvPr userDrawn="1"/>
          </p:nvSpPr>
          <p:spPr>
            <a:xfrm>
              <a:off x="-2748102" y="1898650"/>
              <a:ext cx="2641303" cy="258275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dirty="1">
                  <a:solidFill>
                    <a:schemeClr val="tx1">
                      <a:lumMod val="75000"/>
                      <a:lumOff val="25000"/>
                    </a:schemeClr>
                  </a:solidFill>
                </a:rPr>
                <a:t>Indsæt baggrundsbillede</a:t>
              </a:r>
            </a:p>
            <a:p>
              <a:pPr algn="r" eaLnBrk="1" hangingPunct="1">
                <a:spcBef>
                  <a:spcPct val="0"/>
                </a:spcBef>
                <a:spcAft>
                  <a:spcPts val="240"/>
                </a:spcAft>
                <a:defRPr/>
              </a:pPr>
              <a:r>
                <a:rPr lang="da-DK" sz="1000" b="1" noProof="1" dirty="1">
                  <a:solidFill>
                    <a:schemeClr val="tx1">
                      <a:lumMod val="75000"/>
                      <a:lumOff val="25000"/>
                    </a:schemeClr>
                  </a:solidFill>
                </a:rPr>
                <a:t>1.</a:t>
              </a:r>
              <a:r>
                <a:rPr lang="da-DK" sz="1000" noProof="1" dirty="1">
                  <a:solidFill>
                    <a:schemeClr val="tx1">
                      <a:lumMod val="75000"/>
                      <a:lumOff val="25000"/>
                    </a:schemeClr>
                  </a:solidFill>
                </a:rPr>
                <a:t> Klik på den grå baggrund</a:t>
              </a:r>
            </a:p>
            <a:p>
              <a:pPr algn="r" eaLnBrk="1" hangingPunct="1">
                <a:spcBef>
                  <a:spcPct val="0"/>
                </a:spcBef>
                <a:spcAft>
                  <a:spcPts val="240"/>
                </a:spcAft>
                <a:defRPr/>
              </a:pPr>
              <a:r>
                <a:rPr lang="da-DK" sz="1000" b="1" noProof="1" dirty="1">
                  <a:solidFill>
                    <a:schemeClr val="tx1">
                      <a:lumMod val="75000"/>
                      <a:lumOff val="25000"/>
                    </a:schemeClr>
                  </a:solidFill>
                </a:rPr>
                <a:t>2. </a:t>
              </a:r>
              <a:r>
                <a:rPr lang="da-DK" sz="1000" b="0" noProof="1" dirty="1">
                  <a:solidFill>
                    <a:schemeClr val="tx1">
                      <a:lumMod val="75000"/>
                      <a:lumOff val="25000"/>
                    </a:schemeClr>
                  </a:solidFill>
                </a:rPr>
                <a:t>Klik på fanen </a:t>
              </a:r>
              <a:r>
                <a:rPr lang="da-DK" sz="1000" b="1" noProof="1" dirty="1">
                  <a:solidFill>
                    <a:schemeClr val="tx1">
                      <a:lumMod val="75000"/>
                      <a:lumOff val="25000"/>
                    </a:schemeClr>
                  </a:solidFill>
                </a:rPr>
                <a:t>INDSÆT</a:t>
              </a:r>
              <a:r>
                <a:rPr lang="da-DK" sz="1000" b="0" noProof="1" dirty="1">
                  <a:solidFill>
                    <a:schemeClr val="tx1">
                      <a:lumMod val="75000"/>
                      <a:lumOff val="25000"/>
                    </a:schemeClr>
                  </a:solidFill>
                </a:rPr>
                <a:t> og </a:t>
              </a:r>
              <a:br>
                <a:rPr lang="da-DK" sz="1000" b="0" noProof="1" dirty="1">
                  <a:solidFill>
                    <a:schemeClr val="tx1">
                      <a:lumMod val="75000"/>
                      <a:lumOff val="25000"/>
                    </a:schemeClr>
                  </a:solidFill>
                </a:rPr>
              </a:br>
              <a:r>
                <a:rPr lang="da-DK" sz="1000" b="0" noProof="1" dirty="1">
                  <a:solidFill>
                    <a:schemeClr val="tx1">
                      <a:lumMod val="75000"/>
                      <a:lumOff val="25000"/>
                    </a:schemeClr>
                  </a:solidFill>
                </a:rPr>
                <a:t>klik på knappen Billeder </a:t>
              </a:r>
            </a:p>
            <a:p>
              <a:pPr algn="r" eaLnBrk="1" hangingPunct="1">
                <a:spcBef>
                  <a:spcPct val="0"/>
                </a:spcBef>
                <a:spcAft>
                  <a:spcPts val="240"/>
                </a:spcAft>
                <a:defRPr/>
              </a:pPr>
              <a:r>
                <a:rPr lang="da-DK" sz="1000" b="1" noProof="1" dirty="1">
                  <a:solidFill>
                    <a:schemeClr val="tx1">
                      <a:lumMod val="75000"/>
                      <a:lumOff val="25000"/>
                    </a:schemeClr>
                  </a:solidFill>
                </a:rPr>
                <a:t>3. </a:t>
              </a:r>
              <a:r>
                <a:rPr lang="da-DK" sz="1000" b="0" noProof="1" dirty="1">
                  <a:solidFill>
                    <a:schemeClr val="tx1">
                      <a:lumMod val="75000"/>
                      <a:lumOff val="25000"/>
                    </a:schemeClr>
                  </a:solidFill>
                </a:rPr>
                <a:t>Find ønsket</a:t>
              </a:r>
              <a:r>
                <a:rPr lang="da-DK" sz="1000" b="0" baseline="0" noProof="1" dirty="1">
                  <a:solidFill>
                    <a:schemeClr val="tx1">
                      <a:lumMod val="75000"/>
                      <a:lumOff val="25000"/>
                    </a:schemeClr>
                  </a:solidFill>
                </a:rPr>
                <a:t> billede og klik </a:t>
              </a:r>
              <a:r>
                <a:rPr lang="da-DK" sz="1000" b="1" baseline="0" noProof="1" dirty="1">
                  <a:solidFill>
                    <a:schemeClr val="tx1">
                      <a:lumMod val="75000"/>
                      <a:lumOff val="25000"/>
                    </a:schemeClr>
                  </a:solidFill>
                </a:rPr>
                <a:t>Indsæt</a:t>
              </a:r>
            </a:p>
            <a:p>
              <a:pPr algn="r" eaLnBrk="1" hangingPunct="1">
                <a:spcBef>
                  <a:spcPct val="0"/>
                </a:spcBef>
                <a:spcAft>
                  <a:spcPts val="240"/>
                </a:spcAft>
                <a:buFontTx/>
                <a:buNone/>
                <a:defRPr/>
              </a:pPr>
              <a:r>
                <a:rPr lang="da-DK" sz="1000" noProof="1" dirty="1">
                  <a:solidFill>
                    <a:schemeClr val="tx1">
                      <a:lumMod val="75000"/>
                      <a:lumOff val="25000"/>
                    </a:schemeClr>
                  </a:solidFill>
                </a:rPr>
                <a:t>4. Klik </a:t>
              </a:r>
              <a:r>
                <a:rPr lang="da-DK" sz="1000" b="1" noProof="1" dirty="1">
                  <a:solidFill>
                    <a:schemeClr val="tx1">
                      <a:lumMod val="75000"/>
                      <a:lumOff val="25000"/>
                    </a:schemeClr>
                  </a:solidFill>
                </a:rPr>
                <a:t>Beskær </a:t>
              </a:r>
              <a:r>
                <a:rPr lang="da-DK" sz="1000" noProof="1" dirty="1">
                  <a:solidFill>
                    <a:schemeClr val="tx1">
                      <a:lumMod val="75000"/>
                      <a:lumOff val="25000"/>
                    </a:schemeClr>
                  </a:solidFill>
                </a:rPr>
                <a:t>for at ændre</a:t>
              </a:r>
            </a:p>
            <a:p>
              <a:pPr algn="r" eaLnBrk="1" hangingPunct="1">
                <a:spcBef>
                  <a:spcPct val="0"/>
                </a:spcBef>
                <a:spcAft>
                  <a:spcPts val="240"/>
                </a:spcAft>
                <a:buFontTx/>
                <a:buNone/>
                <a:defRPr/>
              </a:pPr>
              <a:r>
                <a:rPr lang="da-DK" sz="1000" noProof="1" dirty="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dirty="1">
                  <a:solidFill>
                    <a:schemeClr val="tx1">
                      <a:lumMod val="75000"/>
                      <a:lumOff val="25000"/>
                    </a:schemeClr>
                  </a:solidFill>
                  <a:cs typeface="Arial" pitchFamily="34" charset="0"/>
                </a:rPr>
                <a:t>5. </a:t>
              </a:r>
              <a:r>
                <a:rPr lang="da-DK" altLang="da-DK" sz="1000" noProof="1" dirty="1">
                  <a:solidFill>
                    <a:schemeClr val="tx1">
                      <a:lumMod val="75000"/>
                      <a:lumOff val="25000"/>
                    </a:schemeClr>
                  </a:solidFill>
                  <a:cs typeface="Arial" pitchFamily="34" charset="0"/>
                </a:rPr>
                <a:t>Ønsker du at skalere billedet,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så hold </a:t>
              </a:r>
              <a:r>
                <a:rPr lang="da-DK" altLang="da-DK" sz="1000" b="1" noProof="1" dirty="1">
                  <a:solidFill>
                    <a:schemeClr val="tx1">
                      <a:lumMod val="75000"/>
                      <a:lumOff val="25000"/>
                    </a:schemeClr>
                  </a:solidFill>
                  <a:cs typeface="Arial" pitchFamily="34" charset="0"/>
                </a:rPr>
                <a:t>SHIFT</a:t>
              </a:r>
              <a:r>
                <a:rPr lang="da-DK" altLang="da-DK" sz="1000" noProof="1" dirty="1">
                  <a:solidFill>
                    <a:schemeClr val="tx1">
                      <a:lumMod val="75000"/>
                      <a:lumOff val="25000"/>
                    </a:schemeClr>
                  </a:solidFill>
                  <a:cs typeface="Arial" pitchFamily="34" charset="0"/>
                </a:rPr>
                <a:t>-knappen nede, mens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ct val="0"/>
                </a:spcBef>
                <a:spcAft>
                  <a:spcPts val="240"/>
                </a:spcAft>
                <a:defRPr/>
              </a:pPr>
              <a:endParaRPr lang="da-DK" sz="1000" b="1" noProof="1">
                <a:solidFill>
                  <a:schemeClr val="tx1">
                    <a:lumMod val="75000"/>
                    <a:lumOff val="25000"/>
                  </a:schemeClr>
                </a:solidFill>
              </a:endParaRPr>
            </a:p>
            <a:p>
              <a:pPr algn="r" eaLnBrk="1" hangingPunct="1">
                <a:spcBef>
                  <a:spcPct val="0"/>
                </a:spcBef>
                <a:spcAft>
                  <a:spcPts val="240"/>
                </a:spcAft>
                <a:defRPr/>
              </a:pPr>
              <a:r>
                <a:rPr lang="da-DK" sz="1000" b="1" noProof="1" dirty="1">
                  <a:solidFill>
                    <a:schemeClr val="tx1">
                      <a:lumMod val="75000"/>
                      <a:lumOff val="25000"/>
                    </a:schemeClr>
                  </a:solidFill>
                </a:rPr>
                <a:t>6.</a:t>
              </a:r>
              <a:r>
                <a:rPr lang="da-DK" sz="1000" noProof="1" dirty="1">
                  <a:solidFill>
                    <a:schemeClr val="tx1">
                      <a:lumMod val="75000"/>
                      <a:lumOff val="25000"/>
                    </a:schemeClr>
                  </a:solidFill>
                </a:rPr>
                <a:t> Forsvinder din tekst,</a:t>
              </a:r>
              <a:r>
                <a:rPr lang="da-DK" sz="1000" baseline="0" noProof="1" dirty="1">
                  <a:solidFill>
                    <a:schemeClr val="tx1">
                      <a:lumMod val="75000"/>
                      <a:lumOff val="25000"/>
                    </a:schemeClr>
                  </a:solidFill>
                </a:rPr>
                <a:t> </a:t>
              </a:r>
              <a:r>
                <a:rPr lang="da-DK" sz="1000" noProof="1" dirty="1">
                  <a:solidFill>
                    <a:schemeClr val="tx1">
                      <a:lumMod val="75000"/>
                      <a:lumOff val="25000"/>
                    </a:schemeClr>
                  </a:solidFill>
                </a:rPr>
                <a:t>højreklik på billedet </a:t>
              </a:r>
              <a:br>
                <a:rPr lang="da-DK" sz="1000" noProof="1" dirty="1">
                  <a:solidFill>
                    <a:schemeClr val="tx1">
                      <a:lumMod val="75000"/>
                      <a:lumOff val="25000"/>
                    </a:schemeClr>
                  </a:solidFill>
                </a:rPr>
              </a:br>
              <a:r>
                <a:rPr lang="da-DK" sz="1000" noProof="1" dirty="1">
                  <a:solidFill>
                    <a:schemeClr val="tx1">
                      <a:lumMod val="75000"/>
                      <a:lumOff val="25000"/>
                    </a:schemeClr>
                  </a:solidFill>
                </a:rPr>
                <a:t>og vælg </a:t>
              </a:r>
              <a:r>
                <a:rPr lang="da-DK" sz="1000" b="1" noProof="1" dirty="1">
                  <a:solidFill>
                    <a:schemeClr val="tx1">
                      <a:lumMod val="75000"/>
                      <a:lumOff val="25000"/>
                    </a:schemeClr>
                  </a:solidFill>
                </a:rPr>
                <a:t>Placer bagest, </a:t>
              </a:r>
              <a:r>
                <a:rPr lang="da-DK" sz="1000" b="0" noProof="1" dirty="1">
                  <a:solidFill>
                    <a:schemeClr val="tx1">
                      <a:lumMod val="75000"/>
                      <a:lumOff val="25000"/>
                    </a:schemeClr>
                  </a:solidFill>
                </a:rPr>
                <a:t>eller højreklik og </a:t>
              </a:r>
              <a:br>
                <a:rPr lang="da-DK" sz="1000" b="0" noProof="1" dirty="1">
                  <a:solidFill>
                    <a:schemeClr val="tx1">
                      <a:lumMod val="75000"/>
                      <a:lumOff val="25000"/>
                    </a:schemeClr>
                  </a:solidFill>
                </a:rPr>
              </a:br>
              <a:r>
                <a:rPr lang="da-DK" sz="1000" b="0" noProof="1" dirty="1">
                  <a:solidFill>
                    <a:schemeClr val="tx1">
                      <a:lumMod val="75000"/>
                      <a:lumOff val="25000"/>
                    </a:schemeClr>
                  </a:solidFill>
                </a:rPr>
                <a:t>vælg </a:t>
              </a:r>
              <a:r>
                <a:rPr lang="da-DK" sz="1000" b="1" noProof="1" dirty="1">
                  <a:solidFill>
                    <a:schemeClr val="tx1">
                      <a:lumMod val="75000"/>
                      <a:lumOff val="25000"/>
                    </a:schemeClr>
                  </a:solidFill>
                </a:rPr>
                <a:t>Nulstil slide</a:t>
              </a:r>
            </a:p>
          </p:txBody>
        </p:sp>
        <p:grpSp>
          <p:nvGrpSpPr>
            <p:cNvPr id="28" name="Gruppe 57"/>
            <p:cNvGrpSpPr/>
            <p:nvPr/>
          </p:nvGrpSpPr>
          <p:grpSpPr>
            <a:xfrm>
              <a:off x="-454060" y="3593903"/>
              <a:ext cx="330033" cy="396146"/>
              <a:chOff x="1018031" y="5113037"/>
              <a:chExt cx="373412" cy="448177"/>
            </a:xfrm>
          </p:grpSpPr>
          <p:pic>
            <p:nvPicPr>
              <p:cNvPr id="30" name="Billede 58"/>
              <p:cNvPicPr>
                <a:picLocks noChangeAspect="1"/>
              </p:cNvPicPr>
              <p:nvPr/>
            </p:nvPicPr>
            <p:blipFill>
              <a:blip r:embed="rId3"/>
              <a:srcRect/>
              <a:stretch>
                <a:fillRect/>
              </a:stretch>
            </p:blipFill>
            <p:spPr>
              <a:xfrm>
                <a:off x="1018031" y="5134460"/>
                <a:ext cx="373412" cy="42675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ounded Rectangle 25"/>
              <p:cNvSpPr/>
              <p:nvPr/>
            </p:nvSpPr>
            <p:spPr>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9" name="Billede 56"/>
            <p:cNvPicPr>
              <a:picLocks noChangeAspect="1"/>
            </p:cNvPicPr>
            <p:nvPr userDrawn="1"/>
          </p:nvPicPr>
          <p:blipFill>
            <a:blip r:embed="rId4"/>
            <a:srcRect/>
            <a:stretch>
              <a:fillRect/>
            </a:stretch>
          </p:blipFill>
          <p:spPr>
            <a:xfrm>
              <a:off x="-2046164" y="2756287"/>
              <a:ext cx="373380" cy="3276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 name="Text Box 48"/>
          <p:cNvSpPr txBox="1">
            <a:spLocks noChangeArrowheads="1"/>
          </p:cNvSpPr>
          <p:nvPr userDrawn="1"/>
        </p:nvSpPr>
        <p:spPr>
          <a:xfrm>
            <a:off x="-2545976" y="1548000"/>
            <a:ext cx="2403576" cy="1603003"/>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600"/>
              </a:spcAft>
              <a:defRPr/>
            </a:pPr>
            <a:r>
              <a:rPr lang="da-DK" sz="1000" b="1" noProof="1" dirty="1">
                <a:solidFill>
                  <a:schemeClr val="tx1">
                    <a:lumMod val="75000"/>
                    <a:lumOff val="25000"/>
                  </a:schemeClr>
                </a:solidFill>
              </a:rPr>
              <a:t>Titeldias med billede</a:t>
            </a:r>
          </a:p>
          <a:p>
            <a:pPr algn="r" eaLnBrk="1" hangingPunct="1">
              <a:spcAft>
                <a:spcPts val="300"/>
              </a:spcAft>
              <a:defRPr/>
            </a:pPr>
            <a:r>
              <a:rPr lang="da-DK" sz="1000" b="1" noProof="1" dirty="1">
                <a:solidFill>
                  <a:schemeClr val="tx1">
                    <a:lumMod val="75000"/>
                    <a:lumOff val="25000"/>
                  </a:schemeClr>
                </a:solidFill>
              </a:rPr>
              <a:t>Indsæt TITEL og EMNE</a:t>
            </a:r>
          </a:p>
          <a:p>
            <a:pPr algn="r" eaLnBrk="1" hangingPunct="1">
              <a:spcAft>
                <a:spcPts val="240"/>
              </a:spcAft>
              <a:defRPr/>
            </a:pPr>
            <a:r>
              <a:rPr lang="da-DK" altLang="da-DK" sz="1000" b="1" noProof="1" dirty="1">
                <a:solidFill>
                  <a:schemeClr val="tx1">
                    <a:lumMod val="75000"/>
                    <a:lumOff val="25000"/>
                  </a:schemeClr>
                </a:solidFill>
              </a:rPr>
              <a:t>1. </a:t>
            </a:r>
            <a:r>
              <a:rPr lang="da-DK" altLang="da-DK" sz="1000" b="0" noProof="1" dirty="1">
                <a:solidFill>
                  <a:schemeClr val="tx1">
                    <a:lumMod val="75000"/>
                    <a:lumOff val="25000"/>
                  </a:schemeClr>
                </a:solidFill>
              </a:rPr>
              <a:t>Klik</a:t>
            </a:r>
            <a:r>
              <a:rPr lang="da-DK" altLang="da-DK" sz="1000" b="0" baseline="0" noProof="1" dirty="1">
                <a:solidFill>
                  <a:schemeClr val="tx1">
                    <a:lumMod val="75000"/>
                    <a:lumOff val="25000"/>
                  </a:schemeClr>
                </a:solidFill>
              </a:rPr>
              <a:t> på</a:t>
            </a:r>
            <a:r>
              <a:rPr lang="da-DK" altLang="da-DK" sz="1000" noProof="1" dirty="1">
                <a:solidFill>
                  <a:schemeClr val="tx1">
                    <a:lumMod val="75000"/>
                    <a:lumOff val="25000"/>
                  </a:schemeClr>
                </a:solidFill>
              </a:rPr>
              <a:t> fanen </a:t>
            </a:r>
            <a:r>
              <a:rPr lang="da-DK" altLang="da-DK" sz="1000" b="1" noProof="1" dirty="1">
                <a:solidFill>
                  <a:schemeClr val="tx1">
                    <a:lumMod val="75000"/>
                    <a:lumOff val="25000"/>
                  </a:schemeClr>
                </a:solidFill>
              </a:rPr>
              <a:t>INDSÆT </a:t>
            </a:r>
            <a:r>
              <a:rPr lang="da-DK" altLang="da-DK" sz="1000" noProof="1" dirty="1">
                <a:solidFill>
                  <a:schemeClr val="tx1">
                    <a:lumMod val="75000"/>
                    <a:lumOff val="25000"/>
                  </a:schemeClr>
                </a:solidFill>
              </a:rPr>
              <a:t>i topmenuen </a:t>
            </a:r>
          </a:p>
          <a:p>
            <a:pPr algn="r" eaLnBrk="1" hangingPunct="1">
              <a:spcAft>
                <a:spcPts val="240"/>
              </a:spcAft>
              <a:defRPr/>
            </a:pPr>
            <a:r>
              <a:rPr lang="da-DK" altLang="da-DK" sz="1000" b="1" noProof="1" dirty="1">
                <a:solidFill>
                  <a:schemeClr val="tx1">
                    <a:lumMod val="75000"/>
                    <a:lumOff val="25000"/>
                  </a:schemeClr>
                </a:solidFill>
              </a:rPr>
              <a:t>2.</a:t>
            </a:r>
            <a:r>
              <a:rPr lang="da-DK" altLang="da-DK" sz="1000" noProof="1" dirty="1">
                <a:solidFill>
                  <a:schemeClr val="tx1">
                    <a:lumMod val="75000"/>
                    <a:lumOff val="25000"/>
                  </a:schemeClr>
                </a:solidFill>
              </a:rPr>
              <a:t> Klik på </a:t>
            </a:r>
            <a:r>
              <a:rPr lang="da-DK" altLang="da-DK" sz="1000" b="1" noProof="1" dirty="1">
                <a:solidFill>
                  <a:schemeClr val="tx1">
                    <a:lumMod val="75000"/>
                    <a:lumOff val="25000"/>
                  </a:schemeClr>
                </a:solidFill>
              </a:rPr>
              <a:t>Sidehoved og Sidefod</a:t>
            </a:r>
            <a:endParaRPr lang="da-DK" altLang="da-DK" sz="1000"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3.</a:t>
            </a:r>
            <a:r>
              <a:rPr lang="da-DK" sz="1000" noProof="1" dirty="1">
                <a:solidFill>
                  <a:schemeClr val="tx1">
                    <a:lumMod val="75000"/>
                    <a:lumOff val="25000"/>
                  </a:schemeClr>
                </a:solidFill>
              </a:rPr>
              <a:t> Dobbeltklik i feltet</a:t>
            </a:r>
            <a:r>
              <a:rPr lang="da-DK" sz="1000" baseline="0" noProof="1" dirty="1">
                <a:solidFill>
                  <a:schemeClr val="tx1">
                    <a:lumMod val="75000"/>
                    <a:lumOff val="25000"/>
                  </a:schemeClr>
                </a:solidFill>
              </a:rPr>
              <a:t> med</a:t>
            </a:r>
            <a:r>
              <a:rPr lang="da-DK" sz="1000" noProof="1" dirty="1">
                <a:solidFill>
                  <a:schemeClr val="tx1">
                    <a:lumMod val="75000"/>
                    <a:lumOff val="25000"/>
                  </a:schemeClr>
                </a:solidFill>
              </a:rPr>
              <a:t> </a:t>
            </a:r>
            <a:r>
              <a:rPr lang="da-DK" sz="1000" b="1" noProof="1" dirty="1">
                <a:solidFill>
                  <a:schemeClr val="tx1">
                    <a:lumMod val="75000"/>
                    <a:lumOff val="25000"/>
                  </a:schemeClr>
                </a:solidFill>
              </a:rPr>
              <a:t>INDSÆT TITEL </a:t>
            </a:r>
            <a:r>
              <a:rPr lang="da-DK" sz="1000" b="0" noProof="1" dirty="1">
                <a:solidFill>
                  <a:schemeClr val="tx1">
                    <a:lumMod val="75000"/>
                    <a:lumOff val="25000"/>
                  </a:schemeClr>
                </a:solidFill>
              </a:rPr>
              <a:t>og indsæt din </a:t>
            </a:r>
            <a:r>
              <a:rPr lang="da-DK" sz="1000" noProof="1" dirty="1">
                <a:solidFill>
                  <a:schemeClr val="tx1">
                    <a:lumMod val="75000"/>
                    <a:lumOff val="25000"/>
                  </a:schemeClr>
                </a:solidFill>
              </a:rPr>
              <a:t>TITEL-tekst</a:t>
            </a:r>
            <a:endParaRPr lang="da-DK" sz="1000" b="0"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4. </a:t>
            </a:r>
            <a:r>
              <a:rPr lang="da-DK" sz="1000" b="0" noProof="1" dirty="1">
                <a:solidFill>
                  <a:schemeClr val="tx1">
                    <a:lumMod val="75000"/>
                    <a:lumOff val="25000"/>
                  </a:schemeClr>
                </a:solidFill>
              </a:rPr>
              <a:t>Dobbeltklik i feltet med </a:t>
            </a:r>
            <a:r>
              <a:rPr lang="da-DK" sz="1000" b="1" baseline="0" noProof="1" dirty="1">
                <a:solidFill>
                  <a:schemeClr val="tx1">
                    <a:lumMod val="75000"/>
                    <a:lumOff val="25000"/>
                  </a:schemeClr>
                </a:solidFill>
              </a:rPr>
              <a:t>INDSÆT EMNE</a:t>
            </a:r>
            <a:r>
              <a:rPr lang="da-DK" sz="1000" baseline="0" noProof="1" dirty="1">
                <a:solidFill>
                  <a:schemeClr val="tx1">
                    <a:lumMod val="75000"/>
                    <a:lumOff val="25000"/>
                  </a:schemeClr>
                </a:solidFill>
              </a:rPr>
              <a:t> og indsæt din EMNE-tekst</a:t>
            </a:r>
            <a:endParaRPr lang="da-DK" sz="1000" b="1" noProof="1">
              <a:solidFill>
                <a:schemeClr val="tx1">
                  <a:lumMod val="75000"/>
                  <a:lumOff val="25000"/>
                </a:schemeClr>
              </a:solidFill>
            </a:endParaRPr>
          </a:p>
          <a:p>
            <a:pPr algn="r" eaLnBrk="1" hangingPunct="1">
              <a:spcAft>
                <a:spcPts val="240"/>
              </a:spcAft>
              <a:defRPr/>
            </a:pPr>
            <a:r>
              <a:rPr lang="da-DK" sz="1000" b="1" noProof="1" dirty="1">
                <a:solidFill>
                  <a:schemeClr val="tx1">
                    <a:lumMod val="75000"/>
                    <a:lumOff val="25000"/>
                  </a:schemeClr>
                </a:solidFill>
              </a:rPr>
              <a:t>5. </a:t>
            </a:r>
            <a:r>
              <a:rPr lang="da-DK" sz="1000" noProof="1" dirty="1">
                <a:solidFill>
                  <a:schemeClr val="tx1">
                    <a:lumMod val="75000"/>
                    <a:lumOff val="25000"/>
                  </a:schemeClr>
                </a:solidFill>
              </a:rPr>
              <a:t>Vælg </a:t>
            </a:r>
            <a:r>
              <a:rPr lang="da-DK" sz="1000" b="1" noProof="1" dirty="1">
                <a:solidFill>
                  <a:schemeClr val="tx1">
                    <a:lumMod val="75000"/>
                    <a:lumOff val="25000"/>
                  </a:schemeClr>
                </a:solidFill>
              </a:rPr>
              <a:t>Anvend på alle</a:t>
            </a:r>
          </a:p>
        </p:txBody>
      </p:sp>
      <p:sp>
        <p:nvSpPr>
          <p:cNvPr id="20"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pic>
        <p:nvPicPr>
          <p:cNvPr id="22" name="Billede 21"/>
          <p:cNvPicPr>
            <a:picLocks noChangeAspect="1"/>
          </p:cNvPicPr>
          <p:nvPr userDrawn="1"/>
        </p:nvPicPr>
        <p:blipFill>
          <a:blip r:embed="rId5"/>
          <a:srcRect/>
          <a:stretch>
            <a:fillRect/>
          </a:stretch>
        </p:blipFill>
        <p:spPr>
          <a:xfrm>
            <a:off x="-2781154" y="1972"/>
            <a:ext cx="2634581" cy="1481952"/>
          </a:xfrm>
          <a:prstGeom prst="rect"/>
          <a:ln w="3175">
            <a:solidFill>
              <a:schemeClr val="accent5"/>
            </a:solidFill>
          </a:ln>
        </p:spPr>
      </p:pic>
    </p:spTree>
    <p:extLst>
      <p:ext uri="{BB962C8B-B14F-4D97-AF65-F5344CB8AC3E}">
        <p14:creationId xmlns:p14="http://schemas.microsoft.com/office/powerpoint/2010/main" val="27610804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6" name="Billede 5"/>
          <p:cNvPicPr>
            <a:picLocks noChangeAspect="1"/>
          </p:cNvPicPr>
          <p:nvPr userDrawn="1"/>
        </p:nvPicPr>
        <p:blipFill>
          <a:blip r:embed="rId2"/>
          <a:srcRect/>
          <a:stretch>
            <a:fillRect/>
          </a:stretch>
        </p:blipFill>
        <p:spPr>
          <a:xfrm>
            <a:off x="-2785324" y="1170"/>
            <a:ext cx="2642284" cy="1485662"/>
          </a:xfrm>
          <a:prstGeom prst="rect"/>
          <a:ln w="3175">
            <a:solidFill>
              <a:schemeClr val="accent5"/>
            </a:solidFill>
          </a:ln>
        </p:spPr>
      </p:pic>
      <p:sp>
        <p:nvSpPr>
          <p:cNvPr id="8" name="Pladsholder til dato 7"/>
          <p:cNvSpPr>
            <a:spLocks noGrp="1"/>
          </p:cNvSpPr>
          <p:nvPr>
            <p:ph type="dt" sz="half" idx="10"/>
          </p:nvPr>
        </p:nvSpPr>
        <p:spPr/>
        <p:txBody>
          <a:bodyPr/>
          <a:lstStyle>
            <a:lvl1pPr>
              <a:defRPr>
                <a:solidFill>
                  <a:srgbClr val="1F3B7A"/>
                </a:solidFill>
              </a:defRPr>
            </a:lvl1pPr>
          </a:lstStyle>
          <a:p>
            <a:r>
              <a:rPr lang="da-DK" dirty="1"/>
              <a:t>Indsæt titel</a:t>
            </a:r>
            <a:endParaRPr lang="en-GB"/>
          </a:p>
        </p:txBody>
      </p:sp>
      <p:sp>
        <p:nvSpPr>
          <p:cNvPr id="9" name="Pladsholder til sidefod 8"/>
          <p:cNvSpPr>
            <a:spLocks noGrp="1"/>
          </p:cNvSpPr>
          <p:nvPr>
            <p:ph type="ftr" sz="quarter" idx="11"/>
          </p:nvPr>
        </p:nvSpPr>
        <p:spPr/>
        <p:txBody>
          <a:bodyPr/>
          <a:lstStyle>
            <a:lvl1pPr>
              <a:defRPr>
                <a:solidFill>
                  <a:srgbClr val="1F3B7A"/>
                </a:solidFill>
              </a:defRPr>
            </a:lvl1pPr>
          </a:lstStyle>
          <a:p>
            <a:r>
              <a:rPr lang="da-DK" dirty="1"/>
              <a:t>Indsæt emne</a:t>
            </a:r>
            <a:endParaRPr lang="en-GB"/>
          </a:p>
        </p:txBody>
      </p:sp>
      <p:sp>
        <p:nvSpPr>
          <p:cNvPr id="2" name="Title 1"/>
          <p:cNvSpPr>
            <a:spLocks noGrp="1"/>
          </p:cNvSpPr>
          <p:nvPr>
            <p:ph type="title" hasCustomPrompt="1"/>
          </p:nvPr>
        </p:nvSpPr>
        <p:spPr/>
        <p:txBody>
          <a:bodyPr/>
          <a:lstStyle>
            <a:lvl1pPr>
              <a:defRPr/>
            </a:lvl1pPr>
          </a:lstStyle>
          <a:p>
            <a:r>
              <a:rPr lang="da-DK" noProof="0" dirty="1"/>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t>‹nr.›</a:t>
            </a:fld>
            <a:endParaRPr lang="en-GB"/>
          </a:p>
        </p:txBody>
      </p:sp>
      <p:sp>
        <p:nvSpPr>
          <p:cNvPr id="21"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1"/>
              <a:t>Indsæt agendapunkt</a:t>
            </a:r>
          </a:p>
          <a:p>
            <a:pPr lvl="1"/>
            <a:r>
              <a:rPr lang="da-DK" dirty="1"/>
              <a:t>Andet niveau</a:t>
            </a:r>
          </a:p>
          <a:p>
            <a:pPr lvl="2"/>
            <a:r>
              <a:rPr lang="da-DK" dirty="1"/>
              <a:t>Tredje niveau</a:t>
            </a:r>
          </a:p>
          <a:p>
            <a:pPr lvl="3"/>
            <a:r>
              <a:rPr lang="da-DK" dirty="1"/>
              <a:t>Fjerde niveau</a:t>
            </a:r>
          </a:p>
          <a:p>
            <a:pPr lvl="4"/>
            <a:r>
              <a:rPr lang="da-DK" dirty="1"/>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p:nvPr userDrawn="1"/>
          </p:nvSpPr>
          <p:spPr>
            <a:xfrm>
              <a:off x="-2087997" y="2179188"/>
              <a:ext cx="1975295" cy="211596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Agenda</a:t>
              </a: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p:nvPr userDrawn="1"/>
          </p:nvGrpSpPr>
          <p:grpSpPr>
            <a:xfrm>
              <a:off x="-559507" y="4331077"/>
              <a:ext cx="419100" cy="196850"/>
              <a:chOff x="2516188" y="2815464"/>
              <a:chExt cx="417988" cy="196850"/>
            </a:xfrm>
          </p:grpSpPr>
          <p:pic>
            <p:nvPicPr>
              <p:cNvPr id="29" name="Billede 5"/>
              <p:cNvPicPr>
                <a:picLocks noChangeAspect="1"/>
              </p:cNvPicPr>
              <p:nvPr/>
            </p:nvPicPr>
            <p:blipFill>
              <a:blip r:embed="rId3"/>
              <a:srcRect/>
              <a:stretch>
                <a:fillRect/>
              </a:stretch>
            </p:blipFill>
            <p:spPr>
              <a:xfrm>
                <a:off x="2516188" y="281546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p:nvPr userDrawn="1"/>
          </p:nvGrpSpPr>
          <p:grpSpPr>
            <a:xfrm>
              <a:off x="-552013" y="4550717"/>
              <a:ext cx="412750" cy="196850"/>
              <a:chOff x="2542276" y="3466339"/>
              <a:chExt cx="413649" cy="196850"/>
            </a:xfrm>
          </p:grpSpPr>
          <p:pic>
            <p:nvPicPr>
              <p:cNvPr id="27" name="Billede 6"/>
              <p:cNvPicPr>
                <a:picLocks noChangeAspect="1"/>
              </p:cNvPicPr>
              <p:nvPr/>
            </p:nvPicPr>
            <p:blipFill>
              <a:blip r:embed="rId4"/>
              <a:srcRect/>
              <a:stretch>
                <a:fillRect/>
              </a:stretch>
            </p:blipFill>
            <p:spPr>
              <a:xfrm>
                <a:off x="2551113" y="3466339"/>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spTree>
    <p:extLst>
      <p:ext uri="{BB962C8B-B14F-4D97-AF65-F5344CB8AC3E}">
        <p14:creationId xmlns:p14="http://schemas.microsoft.com/office/powerpoint/2010/main" val="364111515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genda med kant">
    <p:spTree>
      <p:nvGrpSpPr>
        <p:cNvPr id="1" name=""/>
        <p:cNvGrpSpPr/>
        <p:nvPr/>
      </p:nvGrpSpPr>
      <p:grpSpPr>
        <a:xfrm>
          <a:off x="0" y="0"/>
          <a:ext cx="0" cy="0"/>
          <a:chOff x="0" y="0"/>
          <a:chExt cx="0" cy="0"/>
        </a:xfrm>
      </p:grpSpPr>
      <p:pic>
        <p:nvPicPr>
          <p:cNvPr id="7" name="Billede 6"/>
          <p:cNvPicPr>
            <a:picLocks noChangeAspect="1"/>
          </p:cNvPicPr>
          <p:nvPr userDrawn="1"/>
        </p:nvPicPr>
        <p:blipFill>
          <a:blip r:embed="rId2"/>
          <a:srcRect/>
          <a:stretch>
            <a:fillRect/>
          </a:stretch>
        </p:blipFill>
        <p:spPr>
          <a:xfrm>
            <a:off x="-2785327" y="0"/>
            <a:ext cx="2645627" cy="1489261"/>
          </a:xfrm>
          <a:prstGeom prst="rect"/>
          <a:ln w="6350">
            <a:solidFill>
              <a:schemeClr val="accent5"/>
            </a:solidFill>
          </a:ln>
        </p:spPr>
      </p:pic>
      <p:sp>
        <p:nvSpPr>
          <p:cNvPr id="17"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2" name="Title 1"/>
          <p:cNvSpPr>
            <a:spLocks noGrp="1"/>
          </p:cNvSpPr>
          <p:nvPr>
            <p:ph type="title" hasCustomPrompt="1"/>
          </p:nvPr>
        </p:nvSpPr>
        <p:spPr/>
        <p:txBody>
          <a:bodyPr/>
          <a:lstStyle>
            <a:lvl1pPr>
              <a:defRPr/>
            </a:lvl1pPr>
          </a:lstStyle>
          <a:p>
            <a:r>
              <a:rPr lang="da-DK" noProof="0" dirty="1"/>
              <a:t>Indsæt agenda overskrift</a:t>
            </a:r>
          </a:p>
        </p:txBody>
      </p:sp>
      <p:sp>
        <p:nvSpPr>
          <p:cNvPr id="10" name="Pladsholder til slidenummer 9"/>
          <p:cNvSpPr>
            <a:spLocks noGrp="1"/>
          </p:cNvSpPr>
          <p:nvPr>
            <p:ph type="sldNum" sz="quarter" idx="12"/>
          </p:nvPr>
        </p:nvSpPr>
        <p:spPr/>
        <p:txBody>
          <a:bodyPr/>
          <a:lstStyle/>
          <a:p>
            <a:fld id="{45D37B1E-C366-494F-A587-962AD9AABC83}" type="slidenum">
              <a:rPr lang="en-GB" smtClean="0"/>
              <a:t>‹nr.›</a:t>
            </a:fld>
            <a:endParaRPr lang="en-GB"/>
          </a:p>
        </p:txBody>
      </p:sp>
      <p:sp>
        <p:nvSpPr>
          <p:cNvPr id="21"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5" name="Pladsholder til tekst 4"/>
          <p:cNvSpPr>
            <a:spLocks noGrp="1"/>
          </p:cNvSpPr>
          <p:nvPr>
            <p:ph type="body" sz="quarter" idx="13" hasCustomPrompt="1"/>
          </p:nvPr>
        </p:nvSpPr>
        <p:spPr>
          <a:xfrm>
            <a:off x="1908175" y="1898649"/>
            <a:ext cx="7561262" cy="3770313"/>
          </a:xfrm>
        </p:spPr>
        <p:txBody>
          <a:bodyPr/>
          <a:lstStyle>
            <a:lvl1pPr marL="180000" indent="-180000">
              <a:buFont typeface="Arial" panose="020b0604020202020204" pitchFamily="34" charset="0"/>
              <a:buChar char="›"/>
              <a:defRPr b="0"/>
            </a:lvl1pPr>
            <a:lvl2pPr marL="360000" indent="-180000">
              <a:buFont typeface="Arial" panose="020b0604020202020204" pitchFamily="34" charset="0"/>
              <a:buChar char="›"/>
              <a:defRPr sz="1400"/>
            </a:lvl2pPr>
            <a:lvl3pPr marL="360000">
              <a:defRPr sz="1400"/>
            </a:lvl3pPr>
          </a:lstStyle>
          <a:p>
            <a:pPr lvl="0"/>
            <a:r>
              <a:rPr lang="da-DK" dirty="1"/>
              <a:t>Indsæt agendapunkt</a:t>
            </a:r>
          </a:p>
          <a:p>
            <a:pPr lvl="1"/>
            <a:r>
              <a:rPr lang="da-DK" dirty="1"/>
              <a:t>Andet niveau</a:t>
            </a:r>
          </a:p>
          <a:p>
            <a:pPr lvl="2"/>
            <a:r>
              <a:rPr lang="da-DK" dirty="1"/>
              <a:t>Tredje niveau</a:t>
            </a:r>
          </a:p>
          <a:p>
            <a:pPr lvl="3"/>
            <a:r>
              <a:rPr lang="da-DK" dirty="1"/>
              <a:t>Fjerde niveau</a:t>
            </a:r>
          </a:p>
          <a:p>
            <a:pPr lvl="4"/>
            <a:r>
              <a:rPr lang="da-DK" dirty="1"/>
              <a:t>Femte niveau</a:t>
            </a:r>
          </a:p>
        </p:txBody>
      </p:sp>
      <p:grpSp>
        <p:nvGrpSpPr>
          <p:cNvPr id="23" name="Gruppe 22"/>
          <p:cNvGrpSpPr/>
          <p:nvPr userDrawn="1"/>
        </p:nvGrpSpPr>
        <p:grpSpPr>
          <a:xfrm>
            <a:off x="-2118335" y="1548000"/>
            <a:ext cx="1975295" cy="2568379"/>
            <a:chOff x="-2087997" y="2179188"/>
            <a:chExt cx="1975295" cy="2568379"/>
          </a:xfrm>
        </p:grpSpPr>
        <p:sp>
          <p:nvSpPr>
            <p:cNvPr id="24" name="AutoShape 4"/>
            <p:cNvSpPr/>
            <p:nvPr userDrawn="1"/>
          </p:nvSpPr>
          <p:spPr>
            <a:xfrm>
              <a:off x="-2087997" y="2179188"/>
              <a:ext cx="1975295" cy="211596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spcAft>
                  <a:spcPts val="6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Agenda med kant</a:t>
              </a:r>
            </a:p>
            <a:p>
              <a:pPr algn="r">
                <a:spcAft>
                  <a:spcPts val="300"/>
                </a:spcAft>
                <a:defRPr/>
              </a:pP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Niveau 1-2</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 = </a:t>
              </a:r>
              <a:r>
                <a:rPr lang="nb-NO" altLang="da-DK" sz="1000" b="0" noProof="1" dirty="1">
                  <a:solidFill>
                    <a:schemeClr val="tx1">
                      <a:lumMod val="75000"/>
                      <a:lumOff val="25000"/>
                    </a:schemeClr>
                  </a:solidFill>
                  <a:latin typeface="Arial" panose="020b0604020202020204" pitchFamily="34" charset="0"/>
                  <a:cs typeface="Arial" panose="020b0604020202020204" pitchFamily="34" charset="0"/>
                </a:rPr>
                <a:t>Punktopstilling</a:t>
              </a:r>
            </a:p>
            <a:p>
              <a:pPr marL="0" marR="0" indent="0" algn="r" defTabSz="914400" fontAlgn="auto" rtl="0" eaLnBrk="1" latinLnBrk="0" hangingPunct="1">
                <a:lnSpc>
                  <a:spcPct val="100000"/>
                </a:lnSpc>
                <a:spcBef>
                  <a:spcPct val="0"/>
                </a:spcBef>
                <a:spcAft>
                  <a:spcPts val="300"/>
                </a:spcAft>
                <a:buClrTx/>
                <a:buSzTx/>
                <a:buFontTx/>
                <a:buNone/>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Klik</a:t>
              </a:r>
              <a:r>
                <a:rPr lang="nb-NO" altLang="da-DK" sz="1000" baseline="0" noProof="1" dirty="1">
                  <a:solidFill>
                    <a:schemeClr val="tx1">
                      <a:lumMod val="75000"/>
                      <a:lumOff val="25000"/>
                    </a:schemeClr>
                  </a:solidFill>
                  <a:latin typeface="Arial" panose="020b0604020202020204" pitchFamily="34" charset="0"/>
                  <a:cs typeface="Arial" panose="020b0604020202020204" pitchFamily="34" charset="0"/>
                </a:rPr>
                <a:t> på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TAB</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-tasten én gang </a:t>
              </a:r>
              <a:b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b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for at få niveau 2 </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Tryk</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 ENTER </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ny linje</a:t>
              </a:r>
            </a:p>
            <a:p>
              <a:pPr algn="r">
                <a:spcAft>
                  <a:spcPts val="300"/>
                </a:spcAft>
                <a:defRPr/>
              </a:pP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Brug </a:t>
              </a:r>
              <a:r>
                <a:rPr lang="da-DK" altLang="da-DK" sz="1000" b="1" noProof="1" dirty="1">
                  <a:solidFill>
                    <a:schemeClr val="tx1">
                      <a:lumMod val="75000"/>
                      <a:lumOff val="25000"/>
                    </a:schemeClr>
                  </a:solidFill>
                  <a:latin typeface="Arial" panose="020b0604020202020204" pitchFamily="34" charset="0"/>
                  <a:cs typeface="Arial" panose="020b0604020202020204" pitchFamily="34" charset="0"/>
                </a:rPr>
                <a:t>SHIFT+TAB</a:t>
              </a: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-tasterne </a:t>
              </a:r>
              <a:b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altLang="da-DK" sz="1000" b="0" noProof="1" dirty="1">
                  <a:solidFill>
                    <a:schemeClr val="tx1">
                      <a:lumMod val="75000"/>
                      <a:lumOff val="25000"/>
                    </a:schemeClr>
                  </a:solidFill>
                  <a:latin typeface="Arial" panose="020b0604020202020204" pitchFamily="34" charset="0"/>
                  <a:cs typeface="Arial" panose="020b0604020202020204" pitchFamily="34" charset="0"/>
                </a:rPr>
                <a:t>for at komme tilbage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a:p>
              <a:pPr algn="r">
                <a:defRPr/>
              </a:pP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Alternativt kan </a:t>
              </a:r>
              <a:r>
                <a:rPr lang="nb-NO" altLang="da-DK" sz="1000" b="1" noProof="1" dirty="1">
                  <a:solidFill>
                    <a:schemeClr val="tx1">
                      <a:lumMod val="75000"/>
                      <a:lumOff val="25000"/>
                    </a:schemeClr>
                  </a:solidFill>
                  <a:latin typeface="Arial" panose="020b0604020202020204" pitchFamily="34" charset="0"/>
                  <a:cs typeface="Arial" panose="020b0604020202020204" pitchFamily="34" charset="0"/>
                </a:rPr>
                <a:t>Forøg og Formindsk listeniveau </a:t>
              </a:r>
              <a:r>
                <a:rPr lang="nb-NO" altLang="da-DK" sz="1000" noProof="1" dirty="1">
                  <a:solidFill>
                    <a:schemeClr val="tx1">
                      <a:lumMod val="75000"/>
                      <a:lumOff val="25000"/>
                    </a:schemeClr>
                  </a:solidFill>
                  <a:latin typeface="Arial" panose="020b0604020202020204" pitchFamily="34" charset="0"/>
                  <a:cs typeface="Arial" panose="020b0604020202020204" pitchFamily="34" charset="0"/>
                </a:rPr>
                <a:t>bruges til at hoppe mellem tekst-typografierne</a:t>
              </a:r>
              <a:endParaRPr lang="nb-NO" altLang="da-DK" sz="1000" b="1"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25" name="Gruppe 3"/>
            <p:cNvGrpSpPr/>
            <p:nvPr userDrawn="1"/>
          </p:nvGrpSpPr>
          <p:grpSpPr>
            <a:xfrm>
              <a:off x="-559507" y="4331077"/>
              <a:ext cx="419100" cy="196850"/>
              <a:chOff x="2516188" y="2815464"/>
              <a:chExt cx="417988" cy="196850"/>
            </a:xfrm>
          </p:grpSpPr>
          <p:pic>
            <p:nvPicPr>
              <p:cNvPr id="29" name="Billede 5"/>
              <p:cNvPicPr>
                <a:picLocks noChangeAspect="1"/>
              </p:cNvPicPr>
              <p:nvPr/>
            </p:nvPicPr>
            <p:blipFill>
              <a:blip r:embed="rId3"/>
              <a:srcRect/>
              <a:stretch>
                <a:fillRect/>
              </a:stretch>
            </p:blipFill>
            <p:spPr>
              <a:xfrm>
                <a:off x="2516188" y="2815464"/>
                <a:ext cx="412750"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Rounded Rectangle 12"/>
              <p:cNvSpPr/>
              <p:nvPr/>
            </p:nvSpPr>
            <p:spPr>
              <a:xfrm>
                <a:off x="2737848" y="2826577"/>
                <a:ext cx="196328"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nvGrpSpPr>
            <p:cNvPr id="26" name="Gruppe 2"/>
            <p:cNvGrpSpPr/>
            <p:nvPr userDrawn="1"/>
          </p:nvGrpSpPr>
          <p:grpSpPr>
            <a:xfrm>
              <a:off x="-552013" y="4550717"/>
              <a:ext cx="412750" cy="196850"/>
              <a:chOff x="2542276" y="3466339"/>
              <a:chExt cx="413649" cy="196850"/>
            </a:xfrm>
          </p:grpSpPr>
          <p:pic>
            <p:nvPicPr>
              <p:cNvPr id="27" name="Billede 6"/>
              <p:cNvPicPr>
                <a:picLocks noChangeAspect="1"/>
              </p:cNvPicPr>
              <p:nvPr/>
            </p:nvPicPr>
            <p:blipFill>
              <a:blip r:embed="rId4"/>
              <a:srcRect/>
              <a:stretch>
                <a:fillRect/>
              </a:stretch>
            </p:blipFill>
            <p:spPr>
              <a:xfrm>
                <a:off x="2551113" y="3466339"/>
                <a:ext cx="404812" cy="196850"/>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12"/>
              <p:cNvSpPr/>
              <p:nvPr/>
            </p:nvSpPr>
            <p:spPr>
              <a:xfrm>
                <a:off x="2542276" y="3477452"/>
                <a:ext cx="197279" cy="174625"/>
              </a:xfrm>
              <a:prstGeom prst="round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da-DK"/>
                </a:defPPr>
                <a:lvl1pPr algn="l" fontAlgn="base" rtl="0">
                  <a:spcBef>
                    <a:spcPct val="0"/>
                  </a:spcBef>
                  <a:spcAft>
                    <a:spcPct val="0"/>
                  </a:spcAft>
                  <a:defRPr kern="1200">
                    <a:solidFill>
                      <a:schemeClr val="lt1"/>
                    </a:solidFill>
                    <a:latin typeface="+mn-lt"/>
                    <a:ea typeface="+mn-ea"/>
                    <a:cs typeface="+mn-cs"/>
                  </a:defRPr>
                </a:lvl1pPr>
                <a:lvl2pPr marL="457200" algn="l" fontAlgn="base" rtl="0">
                  <a:spcBef>
                    <a:spcPct val="0"/>
                  </a:spcBef>
                  <a:spcAft>
                    <a:spcPct val="0"/>
                  </a:spcAft>
                  <a:defRPr kern="1200">
                    <a:solidFill>
                      <a:schemeClr val="lt1"/>
                    </a:solidFill>
                    <a:latin typeface="+mn-lt"/>
                    <a:ea typeface="+mn-ea"/>
                    <a:cs typeface="+mn-cs"/>
                  </a:defRPr>
                </a:lvl2pPr>
                <a:lvl3pPr marL="914400" algn="l" fontAlgn="base" rtl="0">
                  <a:spcBef>
                    <a:spcPct val="0"/>
                  </a:spcBef>
                  <a:spcAft>
                    <a:spcPct val="0"/>
                  </a:spcAft>
                  <a:defRPr kern="1200">
                    <a:solidFill>
                      <a:schemeClr val="lt1"/>
                    </a:solidFill>
                    <a:latin typeface="+mn-lt"/>
                    <a:ea typeface="+mn-ea"/>
                    <a:cs typeface="+mn-cs"/>
                  </a:defRPr>
                </a:lvl3pPr>
                <a:lvl4pPr marL="1371600" algn="l" fontAlgn="base" rtl="0">
                  <a:spcBef>
                    <a:spcPct val="0"/>
                  </a:spcBef>
                  <a:spcAft>
                    <a:spcPct val="0"/>
                  </a:spcAft>
                  <a:defRPr kern="1200">
                    <a:solidFill>
                      <a:schemeClr val="lt1"/>
                    </a:solidFill>
                    <a:latin typeface="+mn-lt"/>
                    <a:ea typeface="+mn-ea"/>
                    <a:cs typeface="+mn-cs"/>
                  </a:defRPr>
                </a:lvl4pPr>
                <a:lvl5pPr marL="1828800" algn="l" fontAlgn="base" rtl="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2300" noProof="1">
                  <a:latin typeface="HelveticaNeueLT Std Lt Cn" pitchFamily="34" charset="0"/>
                </a:endParaRPr>
              </a:p>
            </p:txBody>
          </p:sp>
        </p:grpSp>
      </p:grpSp>
      <p:pic>
        <p:nvPicPr>
          <p:cNvPr id="22" name="Logo"/>
          <p:cNvPicPr>
            <a:picLocks noChangeAspect="1"/>
          </p:cNvPicPr>
          <p:nvPr userDrawn="1"/>
        </p:nvPicPr>
        <p:blipFill>
          <a:blip r:embed="rId5"/>
          <a:srcRect/>
          <a:stretch>
            <a:fillRect/>
          </a:stretch>
        </p:blipFill>
        <p:spPr>
          <a:xfrm>
            <a:off x="395999" y="6047999"/>
            <a:ext cx="689234" cy="417600"/>
          </a:xfrm>
          <a:prstGeom prst="rect"/>
        </p:spPr>
      </p:pic>
    </p:spTree>
    <p:extLst>
      <p:ext uri="{BB962C8B-B14F-4D97-AF65-F5344CB8AC3E}">
        <p14:creationId xmlns:p14="http://schemas.microsoft.com/office/powerpoint/2010/main" val="33615253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el">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da-DK" noProof="0" dirty="1"/>
              <a:t>Indsæt titel</a:t>
            </a:r>
          </a:p>
        </p:txBody>
      </p:sp>
      <p:sp>
        <p:nvSpPr>
          <p:cNvPr id="5" name="Footer Placeholder 4"/>
          <p:cNvSpPr>
            <a:spLocks noGrp="1"/>
          </p:cNvSpPr>
          <p:nvPr>
            <p:ph type="ftr" sz="quarter" idx="11"/>
          </p:nvPr>
        </p:nvSpPr>
        <p:spPr/>
        <p:txBody>
          <a:bodyPr/>
          <a:lstStyle/>
          <a:p>
            <a:r>
              <a:rPr lang="da-DK" noProof="0" dirty="1"/>
              <a:t>Indsæt emne</a:t>
            </a:r>
          </a:p>
        </p:txBody>
      </p:sp>
      <p:sp>
        <p:nvSpPr>
          <p:cNvPr id="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1"/>
              <a:t>Indsæt tekst eller statement I flere linjer</a:t>
            </a:r>
          </a:p>
        </p:txBody>
      </p:sp>
      <p:sp>
        <p:nvSpPr>
          <p:cNvPr id="9"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1"/>
              <a:t>0X /</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a:p>
        </p:txBody>
      </p:sp>
      <p:pic>
        <p:nvPicPr>
          <p:cNvPr id="10" name="Billede 9"/>
          <p:cNvPicPr>
            <a:picLocks noChangeAspect="1"/>
          </p:cNvPicPr>
          <p:nvPr userDrawn="1"/>
        </p:nvPicPr>
        <p:blipFill>
          <a:blip r:embed="rId2"/>
          <a:srcRect/>
          <a:stretch>
            <a:fillRect/>
          </a:stretch>
        </p:blipFill>
        <p:spPr>
          <a:xfrm>
            <a:off x="-2781154" y="2342"/>
            <a:ext cx="2634581" cy="1481211"/>
          </a:xfrm>
          <a:prstGeom prst="rect"/>
          <a:ln w="3175">
            <a:solidFill>
              <a:schemeClr val="accent5"/>
            </a:solidFill>
          </a:ln>
        </p:spPr>
      </p:pic>
      <p:sp>
        <p:nvSpPr>
          <p:cNvPr id="8" name="TextBox 7"/>
          <p:cNvSpPr txBox="1"/>
          <p:nvPr userDrawn="1"/>
        </p:nvSpPr>
        <p:spPr>
          <a:xfrm>
            <a:off x="-2059426" y="1548000"/>
            <a:ext cx="1952625" cy="1231106"/>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6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Kapitel</a:t>
            </a:r>
          </a:p>
          <a:p>
            <a:pPr algn="r" eaLnBrk="1" hangingPunct="1">
              <a:spcBef>
                <a:spcPct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ct val="0"/>
              </a:spcBef>
              <a:spcAft>
                <a:spcPts val="300"/>
              </a:spcAft>
              <a:defRPr/>
            </a:pPr>
            <a:r>
              <a:rPr lang="da-DK" sz="1000" b="0" noProof="1" dirty="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fontAlgn="auto" rtl="0" eaLnBrk="1" latinLnBrk="0" hangingPunct="1">
              <a:lnSpc>
                <a:spcPct val="100000"/>
              </a:lnSpc>
              <a:spcBef>
                <a:spcPct val="0"/>
              </a:spcBef>
              <a:spcAft>
                <a:spcPts val="300"/>
              </a:spcAft>
              <a:buClrTx/>
              <a:buSzTx/>
              <a:buFontTx/>
              <a:buNone/>
              <a:defRPr/>
            </a:pPr>
            <a:r>
              <a:rPr lang="da-DK" sz="1000" kern="1200" dirty="1">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1">
                <a:solidFill>
                  <a:schemeClr val="tx1"/>
                </a:solidFill>
                <a:effectLst/>
                <a:latin typeface="Arial" panose="020b0604020202020204" pitchFamily="34" charset="0"/>
                <a:ea typeface="+mn-ea"/>
                <a:cs typeface="Arial" panose="020b0604020202020204" pitchFamily="34" charset="0"/>
              </a:rPr>
            </a:br>
            <a:r>
              <a:rPr lang="da-DK" sz="1000" kern="1200" dirty="1">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41948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pitel med kant">
    <p:spTree>
      <p:nvGrpSpPr>
        <p:cNvPr id="1" name=""/>
        <p:cNvGrpSpPr/>
        <p:nvPr/>
      </p:nvGrpSpPr>
      <p:grpSpPr>
        <a:xfrm>
          <a:off x="0" y="0"/>
          <a:ext cx="0" cy="0"/>
          <a:chOff x="0" y="0"/>
          <a:chExt cx="0" cy="0"/>
        </a:xfrm>
      </p:grpSpPr>
      <p:sp>
        <p:nvSpPr>
          <p:cNvPr id="13" name="Grafik"/>
          <p:cNvSpPr/>
          <p:nvPr userDrawn="1"/>
        </p:nvSpPr>
        <p:spPr>
          <a:xfrm>
            <a:off x="0" y="1588"/>
            <a:ext cx="12189600" cy="6859588"/>
          </a:xfrm>
          <a:custGeom>
            <a:gdLst>
              <a:gd name="T0" fmla="*/ 7677 w 7677"/>
              <a:gd name="T1" fmla="*/ 499 h 4321"/>
              <a:gd name="T2" fmla="*/ 7677 w 7677"/>
              <a:gd name="T3" fmla="*/ 0 h 4321"/>
              <a:gd name="T4" fmla="*/ 0 w 7677"/>
              <a:gd name="T5" fmla="*/ 0 h 4321"/>
              <a:gd name="T6" fmla="*/ 0 w 7677"/>
              <a:gd name="T7" fmla="*/ 499 h 4321"/>
              <a:gd name="T8" fmla="*/ 0 w 7677"/>
              <a:gd name="T9" fmla="*/ 4321 h 4321"/>
              <a:gd name="T10" fmla="*/ 499 w 7677"/>
              <a:gd name="T11" fmla="*/ 4321 h 4321"/>
              <a:gd name="T12" fmla="*/ 499 w 7677"/>
              <a:gd name="T13" fmla="*/ 499 h 4321"/>
              <a:gd name="T14" fmla="*/ 7677 w 7677"/>
              <a:gd name="T15" fmla="*/ 499 h 432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77" h="4321">
                <a:moveTo>
                  <a:pt x="7677" y="499"/>
                </a:moveTo>
                <a:lnTo>
                  <a:pt x="7677" y="0"/>
                </a:lnTo>
                <a:lnTo>
                  <a:pt x="0" y="0"/>
                </a:lnTo>
                <a:lnTo>
                  <a:pt x="0" y="499"/>
                </a:lnTo>
                <a:lnTo>
                  <a:pt x="0" y="4321"/>
                </a:lnTo>
                <a:lnTo>
                  <a:pt x="499" y="4321"/>
                </a:lnTo>
                <a:lnTo>
                  <a:pt x="499" y="499"/>
                </a:lnTo>
                <a:lnTo>
                  <a:pt x="7677" y="499"/>
                </a:lnTo>
                <a:close/>
              </a:path>
            </a:pathLst>
          </a:custGeom>
          <a:solidFill>
            <a:srgbClr val="003B7A"/>
          </a:solidFill>
          <a:ln>
            <a:noFill/>
          </a:ln>
        </p:spPr>
        <p:txBody>
          <a:bodyPr vert="horz" wrap="square" lIns="91440" tIns="45720" rIns="91440" bIns="45720" numCol="1" anchor="t" anchorCtr="0" compatLnSpc="1">
            <a:prstTxWarp prst="textNoShape"/>
          </a:bodyPr>
          <a:lstStyle/>
          <a:p>
            <a:endParaRPr lang="da-DK"/>
          </a:p>
        </p:txBody>
      </p:sp>
      <p:sp>
        <p:nvSpPr>
          <p:cNvPr id="4" name="Date Placeholder 3"/>
          <p:cNvSpPr>
            <a:spLocks noGrp="1"/>
          </p:cNvSpPr>
          <p:nvPr>
            <p:ph type="dt" sz="half" idx="10"/>
          </p:nvPr>
        </p:nvSpPr>
        <p:spPr/>
        <p:txBody>
          <a:bodyPr/>
          <a:lstStyle>
            <a:lvl1pPr>
              <a:defRPr>
                <a:solidFill>
                  <a:schemeClr val="bg1"/>
                </a:solidFill>
              </a:defRPr>
            </a:lvl1pPr>
          </a:lstStyle>
          <a:p>
            <a:r>
              <a:rPr lang="da-DK" dirty="1"/>
              <a:t>Indsæt titel</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da-DK" dirty="1"/>
              <a:t>Indsæt emne</a:t>
            </a:r>
          </a:p>
        </p:txBody>
      </p:sp>
      <p:sp>
        <p:nvSpPr>
          <p:cNvPr id="6" name="Slide Number Placeholder 5"/>
          <p:cNvSpPr>
            <a:spLocks noGrp="1"/>
          </p:cNvSpPr>
          <p:nvPr>
            <p:ph type="sldNum" sz="quarter" idx="12"/>
          </p:nvPr>
        </p:nvSpPr>
        <p:spPr/>
        <p:txBody>
          <a:bodyPr/>
          <a:lstStyle/>
          <a:p>
            <a:fld id="{45D37B1E-C366-494F-A587-962AD9AABC83}" type="slidenum">
              <a:rPr lang="da-DK" noProof="0" smtClean="0"/>
              <a:t>‹nr.›</a:t>
            </a:fld>
            <a:endParaRPr lang="da-DK" noProof="0"/>
          </a:p>
        </p:txBody>
      </p:sp>
      <p:sp>
        <p:nvSpPr>
          <p:cNvPr id="11" name="TextBox 7"/>
          <p:cNvSpPr txBox="1"/>
          <p:nvPr userDrawn="1"/>
        </p:nvSpPr>
        <p:spPr>
          <a:xfrm>
            <a:off x="-2059426" y="1548000"/>
            <a:ext cx="1952625" cy="1231106"/>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6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Kapitel med kant</a:t>
            </a:r>
          </a:p>
          <a:p>
            <a:pPr algn="r" eaLnBrk="1" hangingPunct="1">
              <a:spcBef>
                <a:spcPct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ct val="0"/>
              </a:spcBef>
              <a:spcAft>
                <a:spcPts val="300"/>
              </a:spcAft>
              <a:defRPr/>
            </a:pPr>
            <a:r>
              <a:rPr lang="da-DK" sz="1000" b="0" noProof="1" dirty="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fontAlgn="auto" rtl="0" eaLnBrk="1" latinLnBrk="0" hangingPunct="1">
              <a:lnSpc>
                <a:spcPct val="100000"/>
              </a:lnSpc>
              <a:spcBef>
                <a:spcPct val="0"/>
              </a:spcBef>
              <a:spcAft>
                <a:spcPts val="300"/>
              </a:spcAft>
              <a:buClrTx/>
              <a:buSzTx/>
              <a:buFontTx/>
              <a:buNone/>
              <a:defRPr/>
            </a:pPr>
            <a:r>
              <a:rPr lang="da-DK" sz="1000" kern="1200" dirty="1">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1">
                <a:solidFill>
                  <a:schemeClr val="tx1"/>
                </a:solidFill>
                <a:effectLst/>
                <a:latin typeface="Arial" panose="020b0604020202020204" pitchFamily="34" charset="0"/>
                <a:ea typeface="+mn-ea"/>
                <a:cs typeface="Arial" panose="020b0604020202020204" pitchFamily="34" charset="0"/>
              </a:rPr>
            </a:br>
            <a:r>
              <a:rPr lang="da-DK" sz="1000" kern="1200" dirty="1">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2"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lvl1pPr>
          </a:lstStyle>
          <a:p>
            <a:r>
              <a:rPr lang="da-DK" noProof="0" dirty="1"/>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latin typeface="Arial Black" panose="020b0a04020102020204" pitchFamily="34" charset="0"/>
              </a:defRPr>
            </a:lvl1pPr>
          </a:lstStyle>
          <a:p>
            <a:pPr lvl="0"/>
            <a:r>
              <a:rPr lang="da-DK" dirty="1"/>
              <a:t>0X /</a:t>
            </a:r>
          </a:p>
        </p:txBody>
      </p:sp>
      <p:pic>
        <p:nvPicPr>
          <p:cNvPr id="15" name="Billede 14"/>
          <p:cNvPicPr>
            <a:picLocks noChangeAspect="1"/>
          </p:cNvPicPr>
          <p:nvPr userDrawn="1"/>
        </p:nvPicPr>
        <p:blipFill>
          <a:blip r:embed="rId2"/>
          <a:srcRect/>
          <a:stretch>
            <a:fillRect/>
          </a:stretch>
        </p:blipFill>
        <p:spPr>
          <a:xfrm>
            <a:off x="-2781154" y="2342"/>
            <a:ext cx="2634580" cy="1481210"/>
          </a:xfrm>
          <a:prstGeom prst="rect"/>
          <a:ln w="3175">
            <a:solidFill>
              <a:schemeClr val="accent5"/>
            </a:solidFill>
          </a:ln>
        </p:spPr>
      </p:pic>
      <p:pic>
        <p:nvPicPr>
          <p:cNvPr id="17" name="Logo"/>
          <p:cNvPicPr>
            <a:picLocks noChangeAspect="1"/>
          </p:cNvPicPr>
          <p:nvPr userDrawn="1"/>
        </p:nvPicPr>
        <p:blipFill>
          <a:blip r:embed="rId3"/>
          <a:srcRect/>
          <a:stretch>
            <a:fillRect/>
          </a:stretch>
        </p:blipFill>
        <p:spPr>
          <a:xfrm>
            <a:off x="395999" y="6047999"/>
            <a:ext cx="689234" cy="417600"/>
          </a:xfrm>
          <a:prstGeom prst="rect"/>
        </p:spPr>
      </p:pic>
      <p:pic>
        <p:nvPicPr>
          <p:cNvPr id="18" name="Billede 17"/>
          <p:cNvPicPr>
            <a:picLocks noChangeAspect="1"/>
          </p:cNvPicPr>
          <p:nvPr userDrawn="1"/>
        </p:nvPicPr>
        <p:blipFill>
          <a:blip r:embed="rId4"/>
          <a:srcRect/>
          <a:stretch>
            <a:fillRect/>
          </a:stretch>
        </p:blipFill>
        <p:spPr>
          <a:xfrm>
            <a:off x="-2781154" y="2342"/>
            <a:ext cx="2634580" cy="1481211"/>
          </a:xfrm>
          <a:prstGeom prst="rect"/>
          <a:ln w="3175">
            <a:solidFill>
              <a:schemeClr val="accent5"/>
            </a:solidFill>
          </a:ln>
        </p:spPr>
      </p:pic>
    </p:spTree>
    <p:extLst>
      <p:ext uri="{BB962C8B-B14F-4D97-AF65-F5344CB8AC3E}">
        <p14:creationId xmlns:p14="http://schemas.microsoft.com/office/powerpoint/2010/main" val="257725267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pitel med farvet baggrund">
    <p:spTree>
      <p:nvGrpSpPr>
        <p:cNvPr id="1" name=""/>
        <p:cNvGrpSpPr/>
        <p:nvPr/>
      </p:nvGrpSpPr>
      <p:grpSpPr>
        <a:xfrm>
          <a:off x="0" y="0"/>
          <a:ext cx="0" cy="0"/>
          <a:chOff x="0" y="0"/>
          <a:chExt cx="0" cy="0"/>
        </a:xfrm>
      </p:grpSpPr>
      <p:sp>
        <p:nvSpPr>
          <p:cNvPr id="3" name="Rektangel 2"/>
          <p:cNvSpPr/>
          <p:nvPr userDrawn="1"/>
        </p:nvSpPr>
        <p:spPr>
          <a:xfrm>
            <a:off x="0" y="0"/>
            <a:ext cx="12192000" cy="6858000"/>
          </a:xfrm>
          <a:prstGeom prst="rect"/>
          <a:solidFill>
            <a:srgbClr val="003B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800"/>
          </a:p>
        </p:txBody>
      </p:sp>
      <p:sp>
        <p:nvSpPr>
          <p:cNvPr id="8" name="Pladsholder til dato 7"/>
          <p:cNvSpPr>
            <a:spLocks noGrp="1"/>
          </p:cNvSpPr>
          <p:nvPr>
            <p:ph type="dt" sz="half" idx="10"/>
          </p:nvPr>
        </p:nvSpPr>
        <p:spPr/>
        <p:txBody>
          <a:bodyPr/>
          <a:lstStyle>
            <a:lvl1pPr>
              <a:defRPr>
                <a:solidFill>
                  <a:schemeClr val="bg1"/>
                </a:solidFill>
              </a:defRPr>
            </a:lvl1pPr>
          </a:lstStyle>
          <a:p>
            <a:r>
              <a:rPr lang="da-DK" dirty="1"/>
              <a:t>Indsæt titel</a:t>
            </a:r>
            <a:endParaRPr lang="en-GB"/>
          </a:p>
        </p:txBody>
      </p:sp>
      <p:sp>
        <p:nvSpPr>
          <p:cNvPr id="9" name="Pladsholder til sidefod 8"/>
          <p:cNvSpPr>
            <a:spLocks noGrp="1"/>
          </p:cNvSpPr>
          <p:nvPr>
            <p:ph type="ftr" sz="quarter" idx="11"/>
          </p:nvPr>
        </p:nvSpPr>
        <p:spPr/>
        <p:txBody>
          <a:bodyPr/>
          <a:lstStyle>
            <a:lvl1pPr>
              <a:defRPr>
                <a:solidFill>
                  <a:schemeClr val="bg1"/>
                </a:solidFill>
              </a:defRPr>
            </a:lvl1pPr>
          </a:lstStyle>
          <a:p>
            <a:r>
              <a:rPr lang="da-DK" dirty="1"/>
              <a:t>Indsæt emne</a:t>
            </a:r>
            <a:endParaRPr lang="en-GB"/>
          </a:p>
        </p:txBody>
      </p:sp>
      <p:sp>
        <p:nvSpPr>
          <p:cNvPr id="10" name="Pladsholder til slidenummer 9"/>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t>‹nr.›</a:t>
            </a:fld>
            <a:endParaRPr lang="en-GB"/>
          </a:p>
        </p:txBody>
      </p:sp>
      <p:sp>
        <p:nvSpPr>
          <p:cNvPr id="12" name="TextBox 7"/>
          <p:cNvSpPr txBox="1"/>
          <p:nvPr userDrawn="1"/>
        </p:nvSpPr>
        <p:spPr>
          <a:xfrm>
            <a:off x="-2059426" y="1548000"/>
            <a:ext cx="1952625" cy="1231106"/>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6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Kapitel med farvet baggrund</a:t>
            </a:r>
          </a:p>
          <a:p>
            <a:pPr algn="r" eaLnBrk="1" hangingPunct="1">
              <a:spcBef>
                <a:spcPct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ct val="0"/>
              </a:spcBef>
              <a:spcAft>
                <a:spcPts val="300"/>
              </a:spcAft>
              <a:defRPr/>
            </a:pPr>
            <a:r>
              <a:rPr lang="da-DK" sz="1000" b="0" noProof="1" dirty="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fontAlgn="auto" rtl="0" eaLnBrk="1" latinLnBrk="0" hangingPunct="1">
              <a:lnSpc>
                <a:spcPct val="100000"/>
              </a:lnSpc>
              <a:spcBef>
                <a:spcPct val="0"/>
              </a:spcBef>
              <a:spcAft>
                <a:spcPts val="300"/>
              </a:spcAft>
              <a:buClrTx/>
              <a:buSzTx/>
              <a:buFontTx/>
              <a:buNone/>
              <a:defRPr/>
            </a:pPr>
            <a:r>
              <a:rPr lang="da-DK" sz="1000" kern="1200" dirty="1">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1">
                <a:solidFill>
                  <a:schemeClr val="tx1"/>
                </a:solidFill>
                <a:effectLst/>
                <a:latin typeface="Arial" panose="020b0604020202020204" pitchFamily="34" charset="0"/>
                <a:ea typeface="+mn-ea"/>
                <a:cs typeface="Arial" panose="020b0604020202020204" pitchFamily="34" charset="0"/>
              </a:rPr>
            </a:br>
            <a:r>
              <a:rPr lang="da-DK" sz="1000" kern="1200" dirty="1">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sp>
        <p:nvSpPr>
          <p:cNvPr id="1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1"/>
              <a:t>Indsæt tekst eller statement I flere linjer</a:t>
            </a:r>
          </a:p>
        </p:txBody>
      </p:sp>
      <p:sp>
        <p:nvSpPr>
          <p:cNvPr id="14" name="Pladsholder til tekst 2"/>
          <p:cNvSpPr>
            <a:spLocks noGrp="1"/>
          </p:cNvSpPr>
          <p:nvPr>
            <p:ph type="body" sz="quarter" idx="13"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1"/>
              <a:t>0X /</a:t>
            </a:r>
          </a:p>
        </p:txBody>
      </p:sp>
      <p:pic>
        <p:nvPicPr>
          <p:cNvPr id="17" name="Billede 16"/>
          <p:cNvPicPr>
            <a:picLocks noChangeAspect="1"/>
          </p:cNvPicPr>
          <p:nvPr userDrawn="1"/>
        </p:nvPicPr>
        <p:blipFill>
          <a:blip r:embed="rId2"/>
          <a:srcRect/>
          <a:stretch>
            <a:fillRect/>
          </a:stretch>
        </p:blipFill>
        <p:spPr>
          <a:xfrm>
            <a:off x="-2781154" y="2342"/>
            <a:ext cx="2634580" cy="1481211"/>
          </a:xfrm>
          <a:prstGeom prst="rect"/>
          <a:ln w="3175">
            <a:solidFill>
              <a:schemeClr val="accent5"/>
            </a:solidFill>
          </a:ln>
        </p:spPr>
      </p:pic>
      <p:pic>
        <p:nvPicPr>
          <p:cNvPr id="18" name="Logo"/>
          <p:cNvPicPr>
            <a:picLocks noChangeAspect="1"/>
          </p:cNvPicPr>
          <p:nvPr userDrawn="1"/>
        </p:nvPicPr>
        <p:blipFill>
          <a:blip r:embed="rId3"/>
          <a:srcRect/>
          <a:stretch>
            <a:fillRect/>
          </a:stretch>
        </p:blipFill>
        <p:spPr>
          <a:xfrm>
            <a:off x="395999" y="6047999"/>
            <a:ext cx="689233" cy="417600"/>
          </a:xfrm>
          <a:prstGeom prst="rect"/>
        </p:spPr>
      </p:pic>
    </p:spTree>
    <p:extLst>
      <p:ext uri="{BB962C8B-B14F-4D97-AF65-F5344CB8AC3E}">
        <p14:creationId xmlns:p14="http://schemas.microsoft.com/office/powerpoint/2010/main" val="261330220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pitel med billede">
    <p:spTree>
      <p:nvGrpSpPr>
        <p:cNvPr id="1" name=""/>
        <p:cNvGrpSpPr/>
        <p:nvPr/>
      </p:nvGrpSpPr>
      <p:grpSpPr>
        <a:xfrm>
          <a:off x="0" y="0"/>
          <a:ext cx="0" cy="0"/>
          <a:chOff x="0" y="0"/>
          <a:chExt cx="0" cy="0"/>
        </a:xfrm>
      </p:grpSpPr>
      <p:sp>
        <p:nvSpPr>
          <p:cNvPr id="9" name="Pladsholder til billede 2"/>
          <p:cNvSpPr>
            <a:spLocks noGrp="1"/>
          </p:cNvSpPr>
          <p:nvPr>
            <p:ph type="pic" sz="quarter" idx="13" hasCustomPrompt="1"/>
          </p:nvPr>
        </p:nvSpPr>
        <p:spPr>
          <a:xfrm>
            <a:off x="0" y="0"/>
            <a:ext cx="12192000" cy="6858000"/>
          </a:xfrm>
          <a:solidFill>
            <a:srgbClr val="9B9B9B"/>
          </a:solidFill>
        </p:spPr>
        <p:txBody>
          <a:bodyPr tIns="0" bIns="612000" anchor="b" anchorCtr="0"/>
          <a:lstStyle>
            <a:lvl1pPr algn="ctr">
              <a:defRPr b="0">
                <a:solidFill>
                  <a:schemeClr val="bg1"/>
                </a:solidFill>
              </a:defRPr>
            </a:lvl1pPr>
          </a:lstStyle>
          <a:p>
            <a:r>
              <a:rPr lang="da-DK" noProof="0" dirty="1"/>
              <a:t>Klik her og indsæt baggrundsbillede via fanen INDSÆT / Billeder</a:t>
            </a:r>
          </a:p>
        </p:txBody>
      </p:sp>
      <p:sp>
        <p:nvSpPr>
          <p:cNvPr id="10" name="Pladsholder til dato 9"/>
          <p:cNvSpPr>
            <a:spLocks noGrp="1"/>
          </p:cNvSpPr>
          <p:nvPr>
            <p:ph type="dt" sz="half" idx="14"/>
          </p:nvPr>
        </p:nvSpPr>
        <p:spPr/>
        <p:txBody>
          <a:bodyPr/>
          <a:lstStyle>
            <a:lvl1pPr>
              <a:defRPr>
                <a:solidFill>
                  <a:schemeClr val="bg1"/>
                </a:solidFill>
              </a:defRPr>
            </a:lvl1pPr>
          </a:lstStyle>
          <a:p>
            <a:r>
              <a:rPr lang="da-DK" dirty="1"/>
              <a:t>Indsæt titel</a:t>
            </a:r>
            <a:endParaRPr lang="en-GB"/>
          </a:p>
        </p:txBody>
      </p:sp>
      <p:sp>
        <p:nvSpPr>
          <p:cNvPr id="11" name="Pladsholder til sidefod 10"/>
          <p:cNvSpPr>
            <a:spLocks noGrp="1"/>
          </p:cNvSpPr>
          <p:nvPr>
            <p:ph type="ftr" sz="quarter" idx="15"/>
          </p:nvPr>
        </p:nvSpPr>
        <p:spPr/>
        <p:txBody>
          <a:bodyPr/>
          <a:lstStyle>
            <a:lvl1pPr>
              <a:defRPr>
                <a:solidFill>
                  <a:schemeClr val="bg1"/>
                </a:solidFill>
              </a:defRPr>
            </a:lvl1pPr>
          </a:lstStyle>
          <a:p>
            <a:r>
              <a:rPr lang="da-DK" dirty="1"/>
              <a:t>Indsæt emne</a:t>
            </a:r>
            <a:endParaRPr lang="en-GB"/>
          </a:p>
        </p:txBody>
      </p:sp>
      <p:sp>
        <p:nvSpPr>
          <p:cNvPr id="12" name="Pladsholder til slidenummer 11"/>
          <p:cNvSpPr>
            <a:spLocks noGrp="1"/>
          </p:cNvSpPr>
          <p:nvPr>
            <p:ph type="sldNum" sz="quarter" idx="16"/>
          </p:nvPr>
        </p:nvSpPr>
        <p:spPr/>
        <p:txBody>
          <a:bodyPr/>
          <a:lstStyle>
            <a:lvl1pPr>
              <a:defRPr>
                <a:solidFill>
                  <a:schemeClr val="bg1"/>
                </a:solidFill>
              </a:defRPr>
            </a:lvl1pPr>
          </a:lstStyle>
          <a:p>
            <a:fld id="{45D37B1E-C366-494F-A587-962AD9AABC83}" type="slidenum">
              <a:rPr lang="en-GB" smtClean="0"/>
              <a:t>‹nr.›</a:t>
            </a:fld>
            <a:endParaRPr lang="en-GB"/>
          </a:p>
        </p:txBody>
      </p:sp>
      <p:sp>
        <p:nvSpPr>
          <p:cNvPr id="23" name="Pladsholder til tekst 11"/>
          <p:cNvSpPr>
            <a:spLocks noGrp="1"/>
          </p:cNvSpPr>
          <p:nvPr>
            <p:ph type="body" sz="quarter" idx="17" hasCustomPrompt="1"/>
          </p:nvPr>
        </p:nvSpPr>
        <p:spPr>
          <a:xfrm>
            <a:off x="394034" y="6048000"/>
            <a:ext cx="691200" cy="417600"/>
          </a:xfrm>
          <a:blipFill>
            <a:blip r:embed="rId2"/>
            <a:srcRect/>
            <a:stretch>
              <a:fillRect/>
            </a:stretch>
          </a:blipFill>
        </p:spPr>
        <p:txBody>
          <a:bodyPr/>
          <a:lstStyle>
            <a:lvl1pPr>
              <a:defRPr sz="100" b="0">
                <a:solidFill>
                  <a:schemeClr val="bg1"/>
                </a:solidFill>
              </a:defRPr>
            </a:lvl1pPr>
          </a:lstStyle>
          <a:p>
            <a:pPr lvl="0"/>
            <a:r>
              <a:rPr lang="da-DK" dirty="1"/>
              <a:t>.</a:t>
            </a:r>
          </a:p>
        </p:txBody>
      </p:sp>
      <p:pic>
        <p:nvPicPr>
          <p:cNvPr id="24" name="Billede 23"/>
          <p:cNvPicPr>
            <a:picLocks noChangeAspect="1"/>
          </p:cNvPicPr>
          <p:nvPr userDrawn="1"/>
        </p:nvPicPr>
        <p:blipFill>
          <a:blip r:embed="rId3"/>
          <a:srcRect/>
          <a:stretch>
            <a:fillRect/>
          </a:stretch>
        </p:blipFill>
        <p:spPr>
          <a:xfrm>
            <a:off x="-2779620" y="2342"/>
            <a:ext cx="2631513" cy="1481211"/>
          </a:xfrm>
          <a:prstGeom prst="rect"/>
          <a:ln w="3175">
            <a:solidFill>
              <a:schemeClr val="accent5"/>
            </a:solidFill>
          </a:ln>
        </p:spPr>
      </p:pic>
      <p:sp>
        <p:nvSpPr>
          <p:cNvPr id="16" name="TextBox 7"/>
          <p:cNvSpPr txBox="1"/>
          <p:nvPr userDrawn="1"/>
        </p:nvSpPr>
        <p:spPr>
          <a:xfrm>
            <a:off x="-2059426" y="1548000"/>
            <a:ext cx="1952625" cy="1231106"/>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6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Kapitel med billede</a:t>
            </a:r>
          </a:p>
          <a:p>
            <a:pPr algn="r" eaLnBrk="1" hangingPunct="1">
              <a:spcBef>
                <a:spcPct val="0"/>
              </a:spcBef>
              <a:spcAft>
                <a:spcPts val="300"/>
              </a:spcAft>
              <a:defRPr/>
            </a:pPr>
            <a:endParaRPr lang="en-GB" sz="1000" b="1" noProof="1">
              <a:solidFill>
                <a:schemeClr val="tx1">
                  <a:lumMod val="75000"/>
                  <a:lumOff val="25000"/>
                </a:schemeClr>
              </a:solidFill>
              <a:latin typeface="Arial" panose="020b0604020202020204" pitchFamily="34" charset="0"/>
              <a:cs typeface="Arial" panose="020b0604020202020204" pitchFamily="34" charset="0"/>
            </a:endParaRPr>
          </a:p>
          <a:p>
            <a:pPr algn="r" eaLnBrk="1" hangingPunct="1">
              <a:spcBef>
                <a:spcPct val="0"/>
              </a:spcBef>
              <a:spcAft>
                <a:spcPts val="300"/>
              </a:spcAft>
              <a:defRPr/>
            </a:pPr>
            <a:r>
              <a:rPr lang="da-DK" sz="1000" b="0" noProof="1" dirty="1">
                <a:solidFill>
                  <a:schemeClr val="tx1">
                    <a:lumMod val="75000"/>
                    <a:lumOff val="25000"/>
                  </a:schemeClr>
                </a:solidFill>
                <a:latin typeface="Arial" panose="020b0604020202020204" pitchFamily="34" charset="0"/>
                <a:cs typeface="Arial" panose="020b0604020202020204" pitchFamily="34" charset="0"/>
              </a:rPr>
              <a:t>Kapiteldias anvendes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som skilleark i forhold til </a:t>
            </a:r>
            <a:br>
              <a:rPr lang="da-DK" sz="1000" b="0" noProof="1" dirty="1">
                <a:solidFill>
                  <a:schemeClr val="tx1">
                    <a:lumMod val="75000"/>
                    <a:lumOff val="25000"/>
                  </a:schemeClr>
                </a:solidFill>
                <a:latin typeface="Arial" panose="020b0604020202020204" pitchFamily="34" charset="0"/>
                <a:cs typeface="Arial" panose="020b0604020202020204" pitchFamily="34" charset="0"/>
              </a:rPr>
            </a:br>
            <a:r>
              <a:rPr lang="da-DK" sz="1000" b="0" noProof="1" dirty="1">
                <a:solidFill>
                  <a:schemeClr val="tx1">
                    <a:lumMod val="75000"/>
                    <a:lumOff val="25000"/>
                  </a:schemeClr>
                </a:solidFill>
                <a:latin typeface="Arial" panose="020b0604020202020204" pitchFamily="34" charset="0"/>
                <a:cs typeface="Arial" panose="020b0604020202020204" pitchFamily="34" charset="0"/>
              </a:rPr>
              <a:t>oplæggets emner</a:t>
            </a:r>
          </a:p>
          <a:p>
            <a:pPr marL="0" marR="0" indent="0" algn="r" defTabSz="914400" fontAlgn="auto" rtl="0" eaLnBrk="1" latinLnBrk="0" hangingPunct="1">
              <a:lnSpc>
                <a:spcPct val="100000"/>
              </a:lnSpc>
              <a:spcBef>
                <a:spcPct val="0"/>
              </a:spcBef>
              <a:spcAft>
                <a:spcPts val="300"/>
              </a:spcAft>
              <a:buClrTx/>
              <a:buSzTx/>
              <a:buFontTx/>
              <a:buNone/>
              <a:defRPr/>
            </a:pPr>
            <a:r>
              <a:rPr lang="da-DK" sz="1000" kern="1200" dirty="1">
                <a:solidFill>
                  <a:schemeClr val="tx1"/>
                </a:solidFill>
                <a:effectLst/>
                <a:latin typeface="Arial" panose="020b0604020202020204" pitchFamily="34" charset="0"/>
                <a:ea typeface="+mn-ea"/>
                <a:cs typeface="Arial" panose="020b0604020202020204" pitchFamily="34" charset="0"/>
              </a:rPr>
              <a:t>Skriv kapitelnummer i 0X / </a:t>
            </a:r>
            <a:br>
              <a:rPr lang="da-DK" sz="1000" kern="1200" dirty="1">
                <a:solidFill>
                  <a:schemeClr val="tx1"/>
                </a:solidFill>
                <a:effectLst/>
                <a:latin typeface="Arial" panose="020b0604020202020204" pitchFamily="34" charset="0"/>
                <a:ea typeface="+mn-ea"/>
                <a:cs typeface="Arial" panose="020b0604020202020204" pitchFamily="34" charset="0"/>
              </a:rPr>
            </a:br>
            <a:r>
              <a:rPr lang="da-DK" sz="1000" kern="1200" dirty="1">
                <a:solidFill>
                  <a:schemeClr val="tx1"/>
                </a:solidFill>
                <a:effectLst/>
                <a:latin typeface="Arial" panose="020b0604020202020204" pitchFamily="34" charset="0"/>
                <a:ea typeface="+mn-ea"/>
                <a:cs typeface="Arial" panose="020b0604020202020204" pitchFamily="34" charset="0"/>
              </a:rPr>
              <a:t>og indsæt overskriften for kapitlet</a:t>
            </a:r>
            <a:endParaRPr lang="en-GB" sz="1000" b="0" noProof="1">
              <a:solidFill>
                <a:schemeClr val="tx1">
                  <a:lumMod val="75000"/>
                  <a:lumOff val="25000"/>
                </a:schemeClr>
              </a:solidFill>
              <a:latin typeface="Arial" panose="020b0604020202020204" pitchFamily="34" charset="0"/>
              <a:cs typeface="Arial" panose="020b0604020202020204" pitchFamily="34" charset="0"/>
            </a:endParaRPr>
          </a:p>
        </p:txBody>
      </p:sp>
      <p:grpSp>
        <p:nvGrpSpPr>
          <p:cNvPr id="17" name="Gruppe 16"/>
          <p:cNvGrpSpPr/>
          <p:nvPr userDrawn="1"/>
        </p:nvGrpSpPr>
        <p:grpSpPr>
          <a:xfrm>
            <a:off x="-2781153" y="3198331"/>
            <a:ext cx="2641303" cy="2582758"/>
            <a:chOff x="-2748102" y="1898650"/>
            <a:chExt cx="2641303" cy="2582758"/>
          </a:xfrm>
        </p:grpSpPr>
        <p:sp>
          <p:nvSpPr>
            <p:cNvPr id="18" name="TextBox 5"/>
            <p:cNvSpPr txBox="1">
              <a:spLocks noChangeArrowheads="1"/>
            </p:cNvSpPr>
            <p:nvPr userDrawn="1"/>
          </p:nvSpPr>
          <p:spPr>
            <a:xfrm>
              <a:off x="-2748102" y="1898650"/>
              <a:ext cx="2641303" cy="258275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fontAlgn="base" eaLnBrk="0" hangingPunct="0">
                <a:spcBef>
                  <a:spcPct val="0"/>
                </a:spcBef>
                <a:spcAft>
                  <a:spcPct val="0"/>
                </a:spcAft>
                <a:defRPr>
                  <a:solidFill>
                    <a:schemeClr val="tx1"/>
                  </a:solidFill>
                  <a:latin typeface="Arial" charset="0"/>
                </a:defRPr>
              </a:lvl6pPr>
              <a:lvl7pPr marL="2971800" indent="-228600" fontAlgn="base" eaLnBrk="0" hangingPunct="0">
                <a:spcBef>
                  <a:spcPct val="0"/>
                </a:spcBef>
                <a:spcAft>
                  <a:spcPct val="0"/>
                </a:spcAft>
                <a:defRPr>
                  <a:solidFill>
                    <a:schemeClr val="tx1"/>
                  </a:solidFill>
                  <a:latin typeface="Arial" charset="0"/>
                </a:defRPr>
              </a:lvl7pPr>
              <a:lvl8pPr marL="3429000" indent="-228600" fontAlgn="base" eaLnBrk="0" hangingPunct="0">
                <a:spcBef>
                  <a:spcPct val="0"/>
                </a:spcBef>
                <a:spcAft>
                  <a:spcPct val="0"/>
                </a:spcAft>
                <a:defRPr>
                  <a:solidFill>
                    <a:schemeClr val="tx1"/>
                  </a:solidFill>
                  <a:latin typeface="Arial" charset="0"/>
                </a:defRPr>
              </a:lvl8pPr>
              <a:lvl9pPr marL="3886200" indent="-228600" fontAlgn="base" eaLnBrk="0" hangingPunct="0">
                <a:spcBef>
                  <a:spcPct val="0"/>
                </a:spcBef>
                <a:spcAft>
                  <a:spcPct val="0"/>
                </a:spcAft>
                <a:defRPr>
                  <a:solidFill>
                    <a:schemeClr val="tx1"/>
                  </a:solidFill>
                  <a:latin typeface="Arial" charset="0"/>
                </a:defRPr>
              </a:lvl9pPr>
            </a:lstStyle>
            <a:p>
              <a:pPr algn="r" eaLnBrk="1" hangingPunct="1">
                <a:spcAft>
                  <a:spcPts val="300"/>
                </a:spcAft>
                <a:defRPr/>
              </a:pPr>
              <a:r>
                <a:rPr lang="da-DK" sz="1000" b="1" noProof="1" dirty="1">
                  <a:solidFill>
                    <a:schemeClr val="tx1">
                      <a:lumMod val="75000"/>
                      <a:lumOff val="25000"/>
                    </a:schemeClr>
                  </a:solidFill>
                </a:rPr>
                <a:t>Indsæt baggrundsbillede</a:t>
              </a:r>
            </a:p>
            <a:p>
              <a:pPr algn="r" eaLnBrk="1" hangingPunct="1">
                <a:spcBef>
                  <a:spcPct val="0"/>
                </a:spcBef>
                <a:spcAft>
                  <a:spcPts val="240"/>
                </a:spcAft>
                <a:defRPr/>
              </a:pPr>
              <a:r>
                <a:rPr lang="da-DK" sz="1000" b="1" noProof="1" dirty="1">
                  <a:solidFill>
                    <a:schemeClr val="tx1">
                      <a:lumMod val="75000"/>
                      <a:lumOff val="25000"/>
                    </a:schemeClr>
                  </a:solidFill>
                </a:rPr>
                <a:t>1.</a:t>
              </a:r>
              <a:r>
                <a:rPr lang="da-DK" sz="1000" noProof="1" dirty="1">
                  <a:solidFill>
                    <a:schemeClr val="tx1">
                      <a:lumMod val="75000"/>
                      <a:lumOff val="25000"/>
                    </a:schemeClr>
                  </a:solidFill>
                </a:rPr>
                <a:t> Klik på den grå baggrund</a:t>
              </a:r>
            </a:p>
            <a:p>
              <a:pPr algn="r" eaLnBrk="1" hangingPunct="1">
                <a:spcBef>
                  <a:spcPct val="0"/>
                </a:spcBef>
                <a:spcAft>
                  <a:spcPts val="240"/>
                </a:spcAft>
                <a:defRPr/>
              </a:pPr>
              <a:r>
                <a:rPr lang="da-DK" sz="1000" b="1" noProof="1" dirty="1">
                  <a:solidFill>
                    <a:schemeClr val="tx1">
                      <a:lumMod val="75000"/>
                      <a:lumOff val="25000"/>
                    </a:schemeClr>
                  </a:solidFill>
                </a:rPr>
                <a:t>2. </a:t>
              </a:r>
              <a:r>
                <a:rPr lang="da-DK" sz="1000" b="0" noProof="1" dirty="1">
                  <a:solidFill>
                    <a:schemeClr val="tx1">
                      <a:lumMod val="75000"/>
                      <a:lumOff val="25000"/>
                    </a:schemeClr>
                  </a:solidFill>
                </a:rPr>
                <a:t>Klik på fanen </a:t>
              </a:r>
              <a:r>
                <a:rPr lang="da-DK" sz="1000" b="1" noProof="1" dirty="1">
                  <a:solidFill>
                    <a:schemeClr val="tx1">
                      <a:lumMod val="75000"/>
                      <a:lumOff val="25000"/>
                    </a:schemeClr>
                  </a:solidFill>
                </a:rPr>
                <a:t>INDSÆT</a:t>
              </a:r>
              <a:r>
                <a:rPr lang="da-DK" sz="1000" b="0" noProof="1" dirty="1">
                  <a:solidFill>
                    <a:schemeClr val="tx1">
                      <a:lumMod val="75000"/>
                      <a:lumOff val="25000"/>
                    </a:schemeClr>
                  </a:solidFill>
                </a:rPr>
                <a:t> og </a:t>
              </a:r>
              <a:br>
                <a:rPr lang="da-DK" sz="1000" b="0" noProof="1" dirty="1">
                  <a:solidFill>
                    <a:schemeClr val="tx1">
                      <a:lumMod val="75000"/>
                      <a:lumOff val="25000"/>
                    </a:schemeClr>
                  </a:solidFill>
                </a:rPr>
              </a:br>
              <a:r>
                <a:rPr lang="da-DK" sz="1000" b="0" noProof="1" dirty="1">
                  <a:solidFill>
                    <a:schemeClr val="tx1">
                      <a:lumMod val="75000"/>
                      <a:lumOff val="25000"/>
                    </a:schemeClr>
                  </a:solidFill>
                </a:rPr>
                <a:t>klik på knappen Billeder </a:t>
              </a:r>
            </a:p>
            <a:p>
              <a:pPr algn="r" eaLnBrk="1" hangingPunct="1">
                <a:spcBef>
                  <a:spcPct val="0"/>
                </a:spcBef>
                <a:spcAft>
                  <a:spcPts val="240"/>
                </a:spcAft>
                <a:defRPr/>
              </a:pPr>
              <a:r>
                <a:rPr lang="da-DK" sz="1000" b="1" noProof="1" dirty="1">
                  <a:solidFill>
                    <a:schemeClr val="tx1">
                      <a:lumMod val="75000"/>
                      <a:lumOff val="25000"/>
                    </a:schemeClr>
                  </a:solidFill>
                </a:rPr>
                <a:t>3. </a:t>
              </a:r>
              <a:r>
                <a:rPr lang="da-DK" sz="1000" b="0" noProof="1" dirty="1">
                  <a:solidFill>
                    <a:schemeClr val="tx1">
                      <a:lumMod val="75000"/>
                      <a:lumOff val="25000"/>
                    </a:schemeClr>
                  </a:solidFill>
                </a:rPr>
                <a:t>Find ønsket</a:t>
              </a:r>
              <a:r>
                <a:rPr lang="da-DK" sz="1000" b="0" baseline="0" noProof="1" dirty="1">
                  <a:solidFill>
                    <a:schemeClr val="tx1">
                      <a:lumMod val="75000"/>
                      <a:lumOff val="25000"/>
                    </a:schemeClr>
                  </a:solidFill>
                </a:rPr>
                <a:t> billede og klik </a:t>
              </a:r>
              <a:r>
                <a:rPr lang="da-DK" sz="1000" b="1" baseline="0" noProof="1" dirty="1">
                  <a:solidFill>
                    <a:schemeClr val="tx1">
                      <a:lumMod val="75000"/>
                      <a:lumOff val="25000"/>
                    </a:schemeClr>
                  </a:solidFill>
                </a:rPr>
                <a:t>Indsæt</a:t>
              </a:r>
            </a:p>
            <a:p>
              <a:pPr algn="r" eaLnBrk="1" hangingPunct="1">
                <a:spcBef>
                  <a:spcPct val="0"/>
                </a:spcBef>
                <a:spcAft>
                  <a:spcPts val="240"/>
                </a:spcAft>
                <a:buFontTx/>
                <a:buNone/>
                <a:defRPr/>
              </a:pPr>
              <a:r>
                <a:rPr lang="da-DK" sz="1000" noProof="1" dirty="1">
                  <a:solidFill>
                    <a:schemeClr val="tx1">
                      <a:lumMod val="75000"/>
                      <a:lumOff val="25000"/>
                    </a:schemeClr>
                  </a:solidFill>
                </a:rPr>
                <a:t>4. Klik </a:t>
              </a:r>
              <a:r>
                <a:rPr lang="da-DK" sz="1000" b="1" noProof="1" dirty="1">
                  <a:solidFill>
                    <a:schemeClr val="tx1">
                      <a:lumMod val="75000"/>
                      <a:lumOff val="25000"/>
                    </a:schemeClr>
                  </a:solidFill>
                </a:rPr>
                <a:t>Beskær </a:t>
              </a:r>
              <a:r>
                <a:rPr lang="da-DK" sz="1000" noProof="1" dirty="1">
                  <a:solidFill>
                    <a:schemeClr val="tx1">
                      <a:lumMod val="75000"/>
                      <a:lumOff val="25000"/>
                    </a:schemeClr>
                  </a:solidFill>
                </a:rPr>
                <a:t>for at ændre</a:t>
              </a:r>
            </a:p>
            <a:p>
              <a:pPr algn="r" eaLnBrk="1" hangingPunct="1">
                <a:spcBef>
                  <a:spcPct val="0"/>
                </a:spcBef>
                <a:spcAft>
                  <a:spcPts val="240"/>
                </a:spcAft>
                <a:buFontTx/>
                <a:buNone/>
                <a:defRPr/>
              </a:pPr>
              <a:r>
                <a:rPr lang="da-DK" sz="1000" noProof="1" dirty="1">
                  <a:solidFill>
                    <a:schemeClr val="tx1">
                      <a:lumMod val="75000"/>
                      <a:lumOff val="25000"/>
                    </a:schemeClr>
                  </a:solidFill>
                </a:rPr>
                <a:t>billedets fokus/størrelse</a:t>
              </a:r>
            </a:p>
            <a:p>
              <a:pPr algn="r" eaLnBrk="1" hangingPunct="1">
                <a:spcBef>
                  <a:spcPct val="0"/>
                </a:spcBef>
                <a:spcAft>
                  <a:spcPts val="240"/>
                </a:spcAft>
                <a:buFontTx/>
                <a:buNone/>
                <a:defRPr/>
              </a:pPr>
              <a:r>
                <a:rPr lang="da-DK" altLang="da-DK" sz="1000" b="1" noProof="1" dirty="1">
                  <a:solidFill>
                    <a:schemeClr val="tx1">
                      <a:lumMod val="75000"/>
                      <a:lumOff val="25000"/>
                    </a:schemeClr>
                  </a:solidFill>
                  <a:cs typeface="Arial" pitchFamily="34" charset="0"/>
                </a:rPr>
                <a:t>5. </a:t>
              </a:r>
              <a:r>
                <a:rPr lang="da-DK" altLang="da-DK" sz="1000" noProof="1" dirty="1">
                  <a:solidFill>
                    <a:schemeClr val="tx1">
                      <a:lumMod val="75000"/>
                      <a:lumOff val="25000"/>
                    </a:schemeClr>
                  </a:solidFill>
                  <a:cs typeface="Arial" pitchFamily="34" charset="0"/>
                </a:rPr>
                <a:t>Ønsker du at skalere billedet,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så hold </a:t>
              </a:r>
              <a:r>
                <a:rPr lang="da-DK" altLang="da-DK" sz="1000" b="1" noProof="1" dirty="1">
                  <a:solidFill>
                    <a:schemeClr val="tx1">
                      <a:lumMod val="75000"/>
                      <a:lumOff val="25000"/>
                    </a:schemeClr>
                  </a:solidFill>
                  <a:cs typeface="Arial" pitchFamily="34" charset="0"/>
                </a:rPr>
                <a:t>SHIFT</a:t>
              </a:r>
              <a:r>
                <a:rPr lang="da-DK" altLang="da-DK" sz="1000" noProof="1" dirty="1">
                  <a:solidFill>
                    <a:schemeClr val="tx1">
                      <a:lumMod val="75000"/>
                      <a:lumOff val="25000"/>
                    </a:schemeClr>
                  </a:solidFill>
                  <a:cs typeface="Arial" pitchFamily="34" charset="0"/>
                </a:rPr>
                <a:t>-knappen nede, mens </a:t>
              </a:r>
              <a:br>
                <a:rPr lang="da-DK" altLang="da-DK" sz="1000" noProof="1" dirty="1">
                  <a:solidFill>
                    <a:schemeClr val="tx1">
                      <a:lumMod val="75000"/>
                      <a:lumOff val="25000"/>
                    </a:schemeClr>
                  </a:solidFill>
                  <a:cs typeface="Arial" pitchFamily="34" charset="0"/>
                </a:rPr>
              </a:br>
              <a:r>
                <a:rPr lang="da-DK" altLang="da-DK" sz="1000" noProof="1" dirty="1">
                  <a:solidFill>
                    <a:schemeClr val="tx1">
                      <a:lumMod val="75000"/>
                      <a:lumOff val="25000"/>
                    </a:schemeClr>
                  </a:solidFill>
                  <a:cs typeface="Arial" pitchFamily="34" charset="0"/>
                </a:rPr>
                <a:t>der trækkes i billedets hjørner</a:t>
              </a:r>
            </a:p>
            <a:p>
              <a:pPr algn="r" eaLnBrk="1" hangingPunct="1">
                <a:spcBef>
                  <a:spcPct val="0"/>
                </a:spcBef>
                <a:spcAft>
                  <a:spcPts val="240"/>
                </a:spcAft>
                <a:buFontTx/>
                <a:buNone/>
                <a:defRPr/>
              </a:pPr>
              <a:endParaRPr lang="da-DK" altLang="da-DK" sz="1200" noProof="1">
                <a:solidFill>
                  <a:schemeClr val="tx1">
                    <a:lumMod val="75000"/>
                    <a:lumOff val="25000"/>
                  </a:schemeClr>
                </a:solidFill>
                <a:cs typeface="Arial" pitchFamily="34" charset="0"/>
              </a:endParaRPr>
            </a:p>
            <a:p>
              <a:pPr algn="r" eaLnBrk="1" hangingPunct="1">
                <a:spcBef>
                  <a:spcPct val="0"/>
                </a:spcBef>
                <a:spcAft>
                  <a:spcPts val="240"/>
                </a:spcAft>
                <a:defRPr/>
              </a:pPr>
              <a:endParaRPr lang="da-DK" sz="1000" b="1" noProof="1">
                <a:solidFill>
                  <a:schemeClr val="tx1">
                    <a:lumMod val="75000"/>
                    <a:lumOff val="25000"/>
                  </a:schemeClr>
                </a:solidFill>
              </a:endParaRPr>
            </a:p>
            <a:p>
              <a:pPr algn="r" eaLnBrk="1" hangingPunct="1">
                <a:spcBef>
                  <a:spcPct val="0"/>
                </a:spcBef>
                <a:spcAft>
                  <a:spcPts val="240"/>
                </a:spcAft>
                <a:defRPr/>
              </a:pPr>
              <a:r>
                <a:rPr lang="da-DK" sz="1000" b="1" noProof="1" dirty="1">
                  <a:solidFill>
                    <a:schemeClr val="tx1">
                      <a:lumMod val="75000"/>
                      <a:lumOff val="25000"/>
                    </a:schemeClr>
                  </a:solidFill>
                </a:rPr>
                <a:t>6.</a:t>
              </a:r>
              <a:r>
                <a:rPr lang="da-DK" sz="1000" noProof="1" dirty="1">
                  <a:solidFill>
                    <a:schemeClr val="tx1">
                      <a:lumMod val="75000"/>
                      <a:lumOff val="25000"/>
                    </a:schemeClr>
                  </a:solidFill>
                </a:rPr>
                <a:t> Forsvinder din tekst,</a:t>
              </a:r>
              <a:r>
                <a:rPr lang="da-DK" sz="1000" baseline="0" noProof="1" dirty="1">
                  <a:solidFill>
                    <a:schemeClr val="tx1">
                      <a:lumMod val="75000"/>
                      <a:lumOff val="25000"/>
                    </a:schemeClr>
                  </a:solidFill>
                </a:rPr>
                <a:t> </a:t>
              </a:r>
              <a:r>
                <a:rPr lang="da-DK" sz="1000" noProof="1" dirty="1">
                  <a:solidFill>
                    <a:schemeClr val="tx1">
                      <a:lumMod val="75000"/>
                      <a:lumOff val="25000"/>
                    </a:schemeClr>
                  </a:solidFill>
                </a:rPr>
                <a:t>højreklik på billedet </a:t>
              </a:r>
              <a:br>
                <a:rPr lang="da-DK" sz="1000" noProof="1" dirty="1">
                  <a:solidFill>
                    <a:schemeClr val="tx1">
                      <a:lumMod val="75000"/>
                      <a:lumOff val="25000"/>
                    </a:schemeClr>
                  </a:solidFill>
                </a:rPr>
              </a:br>
              <a:r>
                <a:rPr lang="da-DK" sz="1000" noProof="1" dirty="1">
                  <a:solidFill>
                    <a:schemeClr val="tx1">
                      <a:lumMod val="75000"/>
                      <a:lumOff val="25000"/>
                    </a:schemeClr>
                  </a:solidFill>
                </a:rPr>
                <a:t>og vælg </a:t>
              </a:r>
              <a:r>
                <a:rPr lang="da-DK" sz="1000" b="1" noProof="1" dirty="1">
                  <a:solidFill>
                    <a:schemeClr val="tx1">
                      <a:lumMod val="75000"/>
                      <a:lumOff val="25000"/>
                    </a:schemeClr>
                  </a:solidFill>
                </a:rPr>
                <a:t>Placer bagest, </a:t>
              </a:r>
              <a:r>
                <a:rPr lang="da-DK" sz="1000" b="0" noProof="1" dirty="1">
                  <a:solidFill>
                    <a:schemeClr val="tx1">
                      <a:lumMod val="75000"/>
                      <a:lumOff val="25000"/>
                    </a:schemeClr>
                  </a:solidFill>
                </a:rPr>
                <a:t>eller højreklik og </a:t>
              </a:r>
              <a:br>
                <a:rPr lang="da-DK" sz="1000" b="0" noProof="1" dirty="1">
                  <a:solidFill>
                    <a:schemeClr val="tx1">
                      <a:lumMod val="75000"/>
                      <a:lumOff val="25000"/>
                    </a:schemeClr>
                  </a:solidFill>
                </a:rPr>
              </a:br>
              <a:r>
                <a:rPr lang="da-DK" sz="1000" b="0" noProof="1" dirty="1">
                  <a:solidFill>
                    <a:schemeClr val="tx1">
                      <a:lumMod val="75000"/>
                      <a:lumOff val="25000"/>
                    </a:schemeClr>
                  </a:solidFill>
                </a:rPr>
                <a:t>vælg </a:t>
              </a:r>
              <a:r>
                <a:rPr lang="da-DK" sz="1000" b="1" noProof="1" dirty="1">
                  <a:solidFill>
                    <a:schemeClr val="tx1">
                      <a:lumMod val="75000"/>
                      <a:lumOff val="25000"/>
                    </a:schemeClr>
                  </a:solidFill>
                </a:rPr>
                <a:t>Nulstil slide</a:t>
              </a:r>
            </a:p>
          </p:txBody>
        </p:sp>
        <p:grpSp>
          <p:nvGrpSpPr>
            <p:cNvPr id="19" name="Gruppe 57"/>
            <p:cNvGrpSpPr/>
            <p:nvPr/>
          </p:nvGrpSpPr>
          <p:grpSpPr>
            <a:xfrm>
              <a:off x="-454060" y="3593903"/>
              <a:ext cx="330033" cy="396146"/>
              <a:chOff x="1018031" y="5113037"/>
              <a:chExt cx="373412" cy="448177"/>
            </a:xfrm>
          </p:grpSpPr>
          <p:pic>
            <p:nvPicPr>
              <p:cNvPr id="21" name="Billede 58"/>
              <p:cNvPicPr>
                <a:picLocks noChangeAspect="1"/>
              </p:cNvPicPr>
              <p:nvPr/>
            </p:nvPicPr>
            <p:blipFill>
              <a:blip r:embed="rId4"/>
              <a:srcRect/>
              <a:stretch>
                <a:fillRect/>
              </a:stretch>
            </p:blipFill>
            <p:spPr>
              <a:xfrm>
                <a:off x="1018031" y="5134460"/>
                <a:ext cx="373412" cy="426754"/>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ounded Rectangle 25"/>
              <p:cNvSpPr/>
              <p:nvPr/>
            </p:nvSpPr>
            <p:spPr>
              <a:xfrm>
                <a:off x="1023497" y="5113037"/>
                <a:ext cx="210151" cy="172417"/>
              </a:xfrm>
              <a:prstGeom prst="roundRect">
                <a:avLst/>
              </a:prstGeom>
              <a:noFill/>
              <a:ln w="19050">
                <a:solidFill>
                  <a:srgbClr val="E31E3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da-DK" sz="2000" noProof="1"/>
              </a:p>
            </p:txBody>
          </p:sp>
        </p:grpSp>
        <p:pic>
          <p:nvPicPr>
            <p:cNvPr id="20" name="Billede 56"/>
            <p:cNvPicPr>
              <a:picLocks noChangeAspect="1"/>
            </p:cNvPicPr>
            <p:nvPr userDrawn="1"/>
          </p:nvPicPr>
          <p:blipFill>
            <a:blip r:embed="rId5"/>
            <a:srcRect/>
            <a:stretch>
              <a:fillRect/>
            </a:stretch>
          </p:blipFill>
          <p:spPr>
            <a:xfrm>
              <a:off x="-2046164" y="2756287"/>
              <a:ext cx="373380" cy="327688"/>
            </a:xfrm>
            <a:prstGeom prst="rect"/>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2" name="TextBox 7"/>
          <p:cNvSpPr txBox="1"/>
          <p:nvPr userDrawn="1"/>
        </p:nvSpPr>
        <p:spPr>
          <a:xfrm>
            <a:off x="-2785322" y="5888924"/>
            <a:ext cx="2642921" cy="1013098"/>
          </a:xfrm>
          <a:prstGeom prst="rect"/>
          <a:noFill/>
        </p:spPr>
        <p:txBody>
          <a:bodyPr wrap="square" lIns="0" tIns="0" rIns="0" bIns="0">
            <a:spAutoFit/>
          </a:bodyPr>
          <a:ls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eaLnBrk="1" hangingPunct="1">
              <a:spcBef>
                <a:spcPct val="0"/>
              </a:spcBef>
              <a:spcAft>
                <a:spcPts val="30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Vælg layout/design</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1. </a:t>
            </a:r>
            <a:r>
              <a:rPr lang="en-GB" sz="1000" noProof="1" dirty="1">
                <a:solidFill>
                  <a:schemeClr val="tx1">
                    <a:lumMod val="75000"/>
                    <a:lumOff val="25000"/>
                  </a:schemeClr>
                </a:solidFill>
                <a:latin typeface="Arial" panose="020b0604020202020204" pitchFamily="34" charset="0"/>
                <a:cs typeface="Arial" panose="020b0604020202020204" pitchFamily="34" charset="0"/>
              </a:rPr>
              <a:t>Højreklik på slide i venstre side </a:t>
            </a:r>
          </a:p>
          <a:p>
            <a:pPr algn="r" eaLnBrk="1" hangingPunct="1">
              <a:spcBef>
                <a:spcPct val="0"/>
              </a:spcBef>
              <a:spcAft>
                <a:spcPts val="240"/>
              </a:spcAft>
              <a:defRPr/>
            </a:pPr>
            <a:r>
              <a:rPr lang="en-GB" sz="1000" b="1" noProof="1" dirty="1">
                <a:solidFill>
                  <a:schemeClr val="tx1">
                    <a:lumMod val="75000"/>
                    <a:lumOff val="25000"/>
                  </a:schemeClr>
                </a:solidFill>
                <a:latin typeface="Arial" panose="020b0604020202020204" pitchFamily="34" charset="0"/>
                <a:cs typeface="Arial" panose="020b0604020202020204" pitchFamily="34" charset="0"/>
              </a:rPr>
              <a:t>2. </a:t>
            </a:r>
            <a:r>
              <a:rPr lang="en-GB" sz="1000" noProof="1" dirty="1">
                <a:solidFill>
                  <a:schemeClr val="tx1">
                    <a:lumMod val="75000"/>
                    <a:lumOff val="25000"/>
                  </a:schemeClr>
                </a:solidFill>
                <a:latin typeface="Arial" panose="020b0604020202020204" pitchFamily="34" charset="0"/>
                <a:cs typeface="Arial" panose="020b0604020202020204" pitchFamily="34" charset="0"/>
              </a:rPr>
              <a:t>Vælg et passende layout </a:t>
            </a:r>
            <a:br>
              <a:rPr lang="en-GB" sz="1000" noProof="1" dirty="1">
                <a:solidFill>
                  <a:schemeClr val="tx1">
                    <a:lumMod val="75000"/>
                    <a:lumOff val="25000"/>
                  </a:schemeClr>
                </a:solidFill>
                <a:latin typeface="Arial" panose="020b0604020202020204" pitchFamily="34" charset="0"/>
                <a:cs typeface="Arial" panose="020b0604020202020204" pitchFamily="34" charset="0"/>
              </a:rPr>
            </a:br>
            <a:r>
              <a:rPr lang="en-GB" sz="1000" noProof="1" dirty="1">
                <a:solidFill>
                  <a:schemeClr val="tx1">
                    <a:lumMod val="75000"/>
                    <a:lumOff val="25000"/>
                  </a:schemeClr>
                </a:solidFill>
                <a:latin typeface="Arial" panose="020b0604020202020204" pitchFamily="34" charset="0"/>
                <a:cs typeface="Arial" panose="020b0604020202020204" pitchFamily="34" charset="0"/>
              </a:rPr>
              <a:t>fra “drop ned” menuen</a:t>
            </a:r>
          </a:p>
          <a:p>
            <a:pPr algn="r" eaLnBrk="1" hangingPunct="1">
              <a:spcBef>
                <a:spcPct val="0"/>
              </a:spcBef>
              <a:spcAft>
                <a:spcPts val="240"/>
              </a:spcAft>
              <a:defRPr/>
            </a:pPr>
            <a:r>
              <a:rPr lang="en-GB" sz="1000" i="1" noProof="1" dirty="1">
                <a:solidFill>
                  <a:schemeClr val="tx1">
                    <a:lumMod val="75000"/>
                    <a:lumOff val="25000"/>
                  </a:schemeClr>
                </a:solidFill>
                <a:latin typeface="Arial" panose="020b0604020202020204" pitchFamily="34" charset="0"/>
                <a:cs typeface="Arial" panose="020b0604020202020204" pitchFamily="34" charset="0"/>
              </a:rPr>
              <a:t>Alternativt kan du vælge layout direkte under knappen </a:t>
            </a:r>
            <a:r>
              <a:rPr lang="en-GB" sz="1000" b="1" i="1" noProof="1" dirty="1">
                <a:solidFill>
                  <a:schemeClr val="tx1">
                    <a:lumMod val="75000"/>
                    <a:lumOff val="25000"/>
                  </a:schemeClr>
                </a:solidFill>
                <a:latin typeface="Arial" panose="020b0604020202020204" pitchFamily="34" charset="0"/>
                <a:cs typeface="Arial" panose="020b0604020202020204" pitchFamily="34" charset="0"/>
              </a:rPr>
              <a:t>Nyt slide</a:t>
            </a:r>
            <a:r>
              <a:rPr lang="en-GB" sz="1000" i="1" noProof="1" dirty="1">
                <a:solidFill>
                  <a:schemeClr val="tx1">
                    <a:lumMod val="75000"/>
                    <a:lumOff val="25000"/>
                  </a:schemeClr>
                </a:solidFill>
                <a:latin typeface="Arial" panose="020b0604020202020204" pitchFamily="34" charset="0"/>
                <a:cs typeface="Arial" panose="020b0604020202020204" pitchFamily="34" charset="0"/>
              </a:rPr>
              <a:t>, når du laver et nyt slide</a:t>
            </a:r>
          </a:p>
        </p:txBody>
      </p:sp>
      <p:sp>
        <p:nvSpPr>
          <p:cNvPr id="33" name="Title 1"/>
          <p:cNvSpPr>
            <a:spLocks noGrp="1"/>
          </p:cNvSpPr>
          <p:nvPr>
            <p:ph type="title" hasCustomPrompt="1"/>
          </p:nvPr>
        </p:nvSpPr>
        <p:spPr>
          <a:xfrm>
            <a:off x="1908175" y="2390290"/>
            <a:ext cx="7561263" cy="3310530"/>
          </a:xfrm>
        </p:spPr>
        <p:txBody>
          <a:bodyPr anchor="t" anchorCtr="0"/>
          <a:lstStyle>
            <a:lvl1pPr>
              <a:lnSpc>
                <a:spcPct val="80000"/>
              </a:lnSpc>
              <a:defRPr sz="5000" b="0" cap="all" spc="-100" baseline="0">
                <a:solidFill>
                  <a:schemeClr val="bg1"/>
                </a:solidFill>
              </a:defRPr>
            </a:lvl1pPr>
          </a:lstStyle>
          <a:p>
            <a:r>
              <a:rPr lang="da-DK" noProof="0" dirty="1"/>
              <a:t>Indsæt tekst eller statement I flere linjer</a:t>
            </a:r>
          </a:p>
        </p:txBody>
      </p:sp>
      <p:sp>
        <p:nvSpPr>
          <p:cNvPr id="34" name="Pladsholder til tekst 2"/>
          <p:cNvSpPr>
            <a:spLocks noGrp="1"/>
          </p:cNvSpPr>
          <p:nvPr>
            <p:ph type="body" sz="quarter" idx="18" hasCustomPrompt="1"/>
          </p:nvPr>
        </p:nvSpPr>
        <p:spPr>
          <a:xfrm>
            <a:off x="1908175" y="1478703"/>
            <a:ext cx="7561263" cy="914400"/>
          </a:xfrm>
        </p:spPr>
        <p:txBody>
          <a:bodyPr anchor="b" anchorCtr="0"/>
          <a:lstStyle>
            <a:lvl1pPr>
              <a:lnSpc>
                <a:spcPct val="80000"/>
              </a:lnSpc>
              <a:defRPr sz="5000" cap="all" spc="-100" baseline="0">
                <a:solidFill>
                  <a:schemeClr val="bg1"/>
                </a:solidFill>
                <a:latin typeface="Arial Black" panose="020b0a04020102020204" pitchFamily="34" charset="0"/>
              </a:defRPr>
            </a:lvl1pPr>
          </a:lstStyle>
          <a:p>
            <a:pPr lvl="0"/>
            <a:r>
              <a:rPr lang="da-DK" dirty="1"/>
              <a:t>0X /</a:t>
            </a:r>
          </a:p>
        </p:txBody>
      </p:sp>
    </p:spTree>
    <p:extLst>
      <p:ext uri="{BB962C8B-B14F-4D97-AF65-F5344CB8AC3E}">
        <p14:creationId xmlns:p14="http://schemas.microsoft.com/office/powerpoint/2010/main" val="1616749810"/>
      </p:ext>
    </p:extLst>
  </p:cSld>
  <p:clrMapOvr>
    <a:masterClrMapping/>
  </p:clrMapOvr>
  <p:timing>
    <p:tnLst>
      <p:par>
        <p:cTn id="1" dur="indefinite" restart="never" nodeType="tmRoot"/>
      </p:par>
    </p:tnLst>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theme" Target="../theme/theme2.xml" /><Relationship Id="rId23" Type="http://schemas.openxmlformats.org/officeDocument/2006/relationships/image" Target="../media/image28.emf"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name="">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08175" y="792163"/>
            <a:ext cx="7561264" cy="914910"/>
          </a:xfrm>
          <a:prstGeom prst="rect"/>
        </p:spPr>
        <p:txBody>
          <a:bodyPr vert="horz" lIns="0" tIns="0" rIns="0" bIns="0" rtlCol="0" anchor="b" anchorCtr="0">
            <a:noAutofit/>
          </a:bodyPr>
          <a:lstStyle/>
          <a:p>
            <a:r>
              <a:rPr lang="en-US" dirty="1"/>
              <a:t>Click to edit Master title style</a:t>
            </a:r>
            <a:endParaRPr lang="en-GB"/>
          </a:p>
        </p:txBody>
      </p:sp>
      <p:sp>
        <p:nvSpPr>
          <p:cNvPr id="3" name="Text Placeholder 2"/>
          <p:cNvSpPr>
            <a:spLocks noGrp="1"/>
          </p:cNvSpPr>
          <p:nvPr>
            <p:ph type="body" idx="1"/>
          </p:nvPr>
        </p:nvSpPr>
        <p:spPr>
          <a:xfrm>
            <a:off x="1908175" y="1898650"/>
            <a:ext cx="9116091" cy="3790950"/>
          </a:xfrm>
          <a:prstGeom prst="rect"/>
        </p:spPr>
        <p:txBody>
          <a:bodyPr vert="horz" lIns="0" tIns="0" rIns="0" bIns="0" rtlCol="0">
            <a:noAutofit/>
          </a:bodyPr>
          <a:lstStyle/>
          <a:p>
            <a:pPr lvl="0"/>
            <a:r>
              <a:rPr lang="en-US" dirty="1"/>
              <a:t>Click to edit Master text styles</a:t>
            </a:r>
          </a:p>
          <a:p>
            <a:pPr lvl="1"/>
            <a:r>
              <a:rPr lang="en-US" dirty="1"/>
              <a:t>Second level</a:t>
            </a:r>
          </a:p>
          <a:p>
            <a:pPr lvl="2"/>
            <a:r>
              <a:rPr lang="en-US" dirty="1"/>
              <a:t>Third level</a:t>
            </a:r>
          </a:p>
          <a:p>
            <a:pPr lvl="3"/>
            <a:r>
              <a:rPr lang="en-US" dirty="1"/>
              <a:t>Fourth level</a:t>
            </a:r>
          </a:p>
          <a:p>
            <a:pPr lvl="4"/>
            <a:r>
              <a:rPr lang="en-US" dirty="1"/>
              <a:t>Fifth level</a:t>
            </a:r>
          </a:p>
          <a:p>
            <a:pPr lvl="5"/>
            <a:r>
              <a:rPr lang="en-US" dirty="1"/>
              <a:t>6</a:t>
            </a:r>
          </a:p>
          <a:p>
            <a:pPr lvl="6"/>
            <a:r>
              <a:rPr lang="en-US" dirty="1"/>
              <a:t>7</a:t>
            </a:r>
          </a:p>
          <a:p>
            <a:pPr lvl="7"/>
            <a:r>
              <a:rPr lang="en-US" dirty="1"/>
              <a:t>8</a:t>
            </a:r>
          </a:p>
          <a:p>
            <a:pPr lvl="8"/>
            <a:r>
              <a:rPr lang="en-US" dirty="1"/>
              <a:t>9</a:t>
            </a:r>
            <a:endParaRPr lang="en-GB"/>
          </a:p>
        </p:txBody>
      </p:sp>
      <p:sp>
        <p:nvSpPr>
          <p:cNvPr id="4" name="Date Placeholder 3"/>
          <p:cNvSpPr>
            <a:spLocks noGrp="1"/>
          </p:cNvSpPr>
          <p:nvPr>
            <p:ph type="dt" sz="half" idx="2"/>
          </p:nvPr>
        </p:nvSpPr>
        <p:spPr>
          <a:xfrm>
            <a:off x="1908176" y="0"/>
            <a:ext cx="9116090" cy="792163"/>
          </a:xfrm>
          <a:prstGeom prst="rect"/>
        </p:spPr>
        <p:txBody>
          <a:bodyPr vert="horz" lIns="0" tIns="0" rIns="0" bIns="0" rtlCol="0" anchor="ctr" anchorCtr="0">
            <a:noAutofit/>
          </a:bodyPr>
          <a:lstStyle>
            <a:lvl1pPr algn="l">
              <a:defRPr sz="1000" b="1" i="0" cap="all" baseline="0">
                <a:solidFill>
                  <a:srgbClr val="003B7A"/>
                </a:solidFill>
              </a:defRPr>
            </a:lvl1pPr>
          </a:lstStyle>
          <a:p>
            <a:r>
              <a:rPr lang="da-DK" dirty="1"/>
              <a:t>Indsæt titel</a:t>
            </a:r>
            <a:endParaRPr lang="en-GB"/>
          </a:p>
        </p:txBody>
      </p:sp>
      <p:sp>
        <p:nvSpPr>
          <p:cNvPr id="5" name="Footer Placeholder 4"/>
          <p:cNvSpPr>
            <a:spLocks noGrp="1"/>
          </p:cNvSpPr>
          <p:nvPr>
            <p:ph type="ftr" sz="quarter" idx="3"/>
          </p:nvPr>
        </p:nvSpPr>
        <p:spPr>
          <a:xfrm rot="-5400000">
            <a:off x="-2042476" y="2834482"/>
            <a:ext cx="4876965" cy="792000"/>
          </a:xfrm>
          <a:prstGeom prst="rect"/>
        </p:spPr>
        <p:txBody>
          <a:bodyPr vert="horz" lIns="0" tIns="0" rIns="0" bIns="0" rtlCol="0" anchor="ctr">
            <a:noAutofit/>
          </a:bodyPr>
          <a:lstStyle>
            <a:lvl1pPr algn="ctr">
              <a:defRPr sz="1000" b="1" i="0" cap="all" baseline="0">
                <a:solidFill>
                  <a:srgbClr val="003B7A"/>
                </a:solidFill>
              </a:defRPr>
            </a:lvl1pPr>
          </a:lstStyle>
          <a:p>
            <a:r>
              <a:rPr lang="da-DK" dirty="1"/>
              <a:t>Indsæt emne</a:t>
            </a:r>
            <a:endParaRPr lang="en-GB"/>
          </a:p>
        </p:txBody>
      </p:sp>
      <p:sp>
        <p:nvSpPr>
          <p:cNvPr id="6" name="Slide Number Placeholder 5"/>
          <p:cNvSpPr>
            <a:spLocks noGrp="1"/>
          </p:cNvSpPr>
          <p:nvPr>
            <p:ph type="sldNum" sz="quarter" idx="4"/>
          </p:nvPr>
        </p:nvSpPr>
        <p:spPr>
          <a:xfrm>
            <a:off x="10465806" y="6048001"/>
            <a:ext cx="558460" cy="438620"/>
          </a:xfrm>
          <a:prstGeom prst="rect"/>
        </p:spPr>
        <p:txBody>
          <a:bodyPr vert="horz" lIns="0" tIns="0" rIns="0" bIns="0" rtlCol="0" anchor="b" anchorCtr="0">
            <a:noAutofit/>
          </a:bodyPr>
          <a:lstStyle>
            <a:lvl1pPr algn="r">
              <a:defRPr sz="1000">
                <a:solidFill>
                  <a:srgbClr val="003B7A"/>
                </a:solidFill>
              </a:defRPr>
            </a:lvl1pPr>
          </a:lstStyle>
          <a:p>
            <a:fld id="{45D37B1E-C366-494F-A587-962AD9AABC83}" type="slidenum">
              <a:rPr lang="en-GB" smtClean="0"/>
              <a:t>‹nr.›</a:t>
            </a:fld>
            <a:endParaRPr lang="en-GB"/>
          </a:p>
        </p:txBody>
      </p:sp>
      <p:pic>
        <p:nvPicPr>
          <p:cNvPr id="11" name="Logo"/>
          <p:cNvPicPr>
            <a:picLocks noChangeAspect="1"/>
          </p:cNvPicPr>
          <p:nvPr userDrawn="1"/>
        </p:nvPicPr>
        <p:blipFill>
          <a:blip r:embed="rId23"/>
          <a:srcRect/>
          <a:stretch>
            <a:fillRect/>
          </a:stretch>
        </p:blipFill>
        <p:spPr>
          <a:xfrm>
            <a:off x="396000" y="6048293"/>
            <a:ext cx="689233" cy="417014"/>
          </a:xfrm>
          <a:prstGeom prst="rect"/>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61" r:id="rId3"/>
    <p:sldLayoutId id="2147483674" r:id="rId4"/>
    <p:sldLayoutId id="2147483676" r:id="rId5"/>
    <p:sldLayoutId id="2147483651" r:id="rId6"/>
    <p:sldLayoutId id="2147483663" r:id="rId7"/>
    <p:sldLayoutId id="2147483664" r:id="rId8"/>
    <p:sldLayoutId id="2147483665" r:id="rId9"/>
    <p:sldLayoutId id="2147483666" r:id="rId10"/>
    <p:sldLayoutId id="2147483650" r:id="rId11"/>
    <p:sldLayoutId id="2147483652" r:id="rId12"/>
    <p:sldLayoutId id="2147483668" r:id="rId13"/>
    <p:sldLayoutId id="2147483657" r:id="rId14"/>
    <p:sldLayoutId id="2147483669" r:id="rId15"/>
    <p:sldLayoutId id="2147483670" r:id="rId16"/>
    <p:sldLayoutId id="2147483671" r:id="rId17"/>
    <p:sldLayoutId id="2147483654" r:id="rId18"/>
    <p:sldLayoutId id="2147483672" r:id="rId19"/>
    <p:sldLayoutId id="2147483655" r:id="rId20"/>
    <p:sldLayoutId id="2147483673" r:id="rId21"/>
  </p:sldLayoutIdLst>
  <p:timing>
    <p:tnLst>
      <p:par>
        <p:cTn id="1" dur="indefinite" restart="never" nodeType="tmRoot"/>
      </p:par>
    </p:tnLst>
  </p:timing>
  <p:hf hdr="0" sldNum="0"/>
  <p:txStyles>
    <p:title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p:titleStyle>
    <p:bodyStyle>
      <a:lvl1pPr marL="0" indent="0" algn="l" defTabSz="685800" rtl="0" eaLnBrk="1" latinLnBrk="0" hangingPunct="1">
        <a:lnSpc>
          <a:spcPct val="104000"/>
        </a:lnSpc>
        <a:spcBef>
          <a:spcPct val="0"/>
        </a:spcBef>
        <a:buFont typeface="Arial" panose="020b0604020202020204" pitchFamily="34" charset="0"/>
        <a:buChar char="​"/>
        <a:defRPr sz="1600" b="1" kern="1200">
          <a:solidFill>
            <a:srgbClr val="003B7A"/>
          </a:solidFill>
          <a:latin typeface="+mn-lt"/>
          <a:ea typeface="+mn-ea"/>
          <a:cs typeface="+mn-cs"/>
        </a:defRPr>
      </a:lvl1pPr>
      <a:lvl2pPr marL="0" indent="0" algn="l" defTabSz="685800" rtl="0" eaLnBrk="1" latinLnBrk="0" hangingPunct="1">
        <a:lnSpc>
          <a:spcPct val="104000"/>
        </a:lnSpc>
        <a:spcBef>
          <a:spcPct val="0"/>
        </a:spcBef>
        <a:spcAft>
          <a:spcPct val="0"/>
        </a:spcAft>
        <a:buFont typeface="Arial" panose="020b0604020202020204" pitchFamily="34" charset="0"/>
        <a:buChar char="​"/>
        <a:defRPr sz="1600" kern="1200">
          <a:solidFill>
            <a:srgbClr val="003B7A"/>
          </a:solidFill>
          <a:latin typeface="+mn-lt"/>
          <a:ea typeface="+mn-ea"/>
          <a:cs typeface="+mn-cs"/>
        </a:defRPr>
      </a:lvl2pPr>
      <a:lvl3pPr marL="180000" indent="-180000" algn="l" defTabSz="685800" rtl="0" eaLnBrk="1" latinLnBrk="0" hangingPunct="1">
        <a:lnSpc>
          <a:spcPct val="104000"/>
        </a:lnSpc>
        <a:spcBef>
          <a:spcPct val="0"/>
        </a:spcBef>
        <a:spcAft>
          <a:spcPct val="0"/>
        </a:spcAft>
        <a:buFont typeface="Arial" panose="020b0604020202020204" pitchFamily="34" charset="0"/>
        <a:buChar char="›"/>
        <a:defRPr sz="1600" kern="1200">
          <a:solidFill>
            <a:srgbClr val="003B7A"/>
          </a:solidFill>
          <a:latin typeface="+mn-lt"/>
          <a:ea typeface="+mn-ea"/>
          <a:cs typeface="+mn-cs"/>
        </a:defRPr>
      </a:lvl3pPr>
      <a:lvl4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96" userDrawn="1">
          <p15:clr>
            <a:srgbClr val="F26B43"/>
          </p15:clr>
        </p15:guide>
        <p15:guide id="2" pos="1202" userDrawn="1">
          <p15:clr>
            <a:srgbClr val="F26B43"/>
          </p15:clr>
        </p15:guide>
        <p15:guide id="3" pos="6949" userDrawn="1">
          <p15:clr>
            <a:srgbClr val="F26B43"/>
          </p15:clr>
        </p15:guide>
        <p15:guide id="4" orient="horz" pos="3584" userDrawn="1">
          <p15:clr>
            <a:srgbClr val="F26B43"/>
          </p15:clr>
        </p15:guide>
        <p15:guide id="5" orient="horz" pos="499" userDrawn="1">
          <p15:clr>
            <a:srgbClr val="F26B43"/>
          </p15:clr>
        </p15:guide>
        <p15:guide id="6" pos="498" userDrawn="1">
          <p15:clr>
            <a:srgbClr val="F26B43"/>
          </p15:clr>
        </p15:guide>
        <p15:guide id="7" pos="4013" userDrawn="1">
          <p15:clr>
            <a:srgbClr val="F26B43"/>
          </p15:clr>
        </p15:guide>
        <p15:guide id="8" pos="4137" userDrawn="1">
          <p15:clr>
            <a:srgbClr val="F26B43"/>
          </p15:clr>
        </p15:guide>
        <p15:guide id="9" pos="5965" userDrawn="1">
          <p15:clr>
            <a:srgbClr val="F26B43"/>
          </p15:clr>
        </p15:guide>
        <p15:guide id="10" orient="horz" pos="1223" userDrawn="1">
          <p15:clr>
            <a:srgbClr val="F26B43"/>
          </p15:clr>
        </p15:guide>
        <p15:guide id="11" orient="horz" pos="3571" userDrawn="1">
          <p15:clr>
            <a:srgbClr val="F26B43"/>
          </p15:clr>
        </p15:guide>
      </p15:sldGuideLst>
    </p:ext>
  </p:extLst>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8.xml" /><Relationship Id="rId3" Type="http://schemas.openxmlformats.org/officeDocument/2006/relationships/image" Target="../media/image29.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9.xml" /><Relationship Id="rId3" Type="http://schemas.openxmlformats.org/officeDocument/2006/relationships/image" Target="../media/image30.jpeg" /><Relationship Id="rId4" Type="http://schemas.microsoft.com/office/2007/relationships/hdphoto" Target="../media/hdphoto1.wdp"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10.xml" /><Relationship Id="rId3" Type="http://schemas.openxmlformats.org/officeDocument/2006/relationships/image" Target="../media/image31.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1.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4.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8.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2.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3.xml" /><Relationship Id="rId3" Type="http://schemas.openxmlformats.org/officeDocument/2006/relationships/image" Target="../media/image32.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notesSlide" Target="../notesSlides/notesSlide4.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5.xml" /><Relationship Id="rId3" Type="http://schemas.openxmlformats.org/officeDocument/2006/relationships/chart" Target="../charts/chart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6.xml" /><Relationship Id="rId3" Type="http://schemas.openxmlformats.org/officeDocument/2006/relationships/image" Target="../media/image33.emf" /><Relationship Id="rId4" Type="http://schemas.openxmlformats.org/officeDocument/2006/relationships/image" Target="../media/image34.emf"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notesSlide" Target="../notesSlides/notesSlide7.xml" /></Relationships>
</file>

<file path=ppt/slides/slide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 dirty="1"/>
              <a:t>Dokumentations-strategier i praksis</a:t>
            </a:r>
          </a:p>
        </p:txBody>
      </p:sp>
      <p:sp>
        <p:nvSpPr>
          <p:cNvPr id="3" name="Undertitel 2"/>
          <p:cNvSpPr>
            <a:spLocks noGrp="1"/>
          </p:cNvSpPr>
          <p:nvPr>
            <p:ph type="subTitle" idx="1"/>
          </p:nvPr>
        </p:nvSpPr>
        <p:spPr/>
        <p:txBody>
          <a:bodyPr/>
          <a:lstStyle/>
          <a:p>
            <a:r>
              <a:rPr lang="da" dirty="1"/>
              <a:t>Programchef for digitale projekter på social og ældreområdet i KL, Gitte Duelund Jensen</a:t>
            </a:r>
          </a:p>
          <a:p>
            <a:r>
              <a:rPr lang="da" dirty="1"/>
              <a:t>EG Sensum Temadag, Middelfart, 7. marts 2017</a:t>
            </a:r>
          </a:p>
        </p:txBody>
      </p:sp>
      <p:sp>
        <p:nvSpPr>
          <p:cNvPr id="4" name="Pladsholder til dato 3"/>
          <p:cNvSpPr>
            <a:spLocks noGrp="1"/>
          </p:cNvSpPr>
          <p:nvPr>
            <p:ph type="dt" sz="half" idx="10"/>
          </p:nvPr>
        </p:nvSpPr>
        <p:spPr/>
        <p:txBody>
          <a:bodyPr/>
          <a:lstStyle/>
          <a:p>
            <a:r>
              <a:rPr lang="da" dirty="1"/>
              <a:t>Nyt fælleskommunalt projekt: fælles faglige begreber</a:t>
            </a:r>
            <a:endParaRPr lang="da"/>
          </a:p>
        </p:txBody>
      </p:sp>
      <p:sp>
        <p:nvSpPr>
          <p:cNvPr id="5" name="Pladsholder til sidefod 4"/>
          <p:cNvSpPr>
            <a:spLocks noGrp="1"/>
          </p:cNvSpPr>
          <p:nvPr>
            <p:ph type="ftr" sz="quarter" idx="11"/>
          </p:nvPr>
        </p:nvSpPr>
        <p:spPr/>
        <p:txBody>
          <a:bodyPr/>
          <a:lstStyle/>
          <a:p>
            <a:r>
              <a:rPr lang="da" dirty="1"/>
              <a:t>7. Marts 2017</a:t>
            </a:r>
            <a:endParaRPr lang="da"/>
          </a:p>
        </p:txBody>
      </p:sp>
    </p:spTree>
    <p:extLst>
      <p:ext uri="{BB962C8B-B14F-4D97-AF65-F5344CB8AC3E}">
        <p14:creationId xmlns:p14="http://schemas.microsoft.com/office/powerpoint/2010/main" val="2022826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Socialområdet</a:t>
            </a:r>
          </a:p>
        </p:txBody>
      </p:sp>
      <p:sp>
        <p:nvSpPr>
          <p:cNvPr id="5" name="Pladsholder til tekst 4"/>
          <p:cNvSpPr>
            <a:spLocks noGrp="1"/>
          </p:cNvSpPr>
          <p:nvPr>
            <p:ph type="body" sz="quarter" idx="13"/>
          </p:nvPr>
        </p:nvSpPr>
        <p:spPr/>
        <p:txBody>
          <a:bodyPr/>
          <a:lstStyle/>
          <a:p>
            <a:endParaRPr lang="da"/>
          </a:p>
        </p:txBody>
      </p:sp>
      <p:pic>
        <p:nvPicPr>
          <p:cNvPr id="6" name="Billede 5"/>
          <p:cNvPicPr/>
          <p:nvPr/>
        </p:nvPicPr>
        <p:blipFill>
          <a:blip r:embed="rId3"/>
          <a:srcRect/>
          <a:stretch>
            <a:fillRect/>
          </a:stretch>
        </p:blipFill>
        <p:spPr>
          <a:xfrm>
            <a:off x="3108326" y="1916114"/>
            <a:ext cx="6981825" cy="4560887"/>
          </a:xfrm>
          <a:prstGeom prst="rect"/>
        </p:spPr>
      </p:pic>
      <p:cxnSp>
        <p:nvCxnSpPr>
          <p:cNvPr id="11" name="Lige forbindelse 10"/>
          <p:cNvCxnSpPr/>
          <p:nvPr/>
        </p:nvCxnSpPr>
        <p:spPr>
          <a:xfrm>
            <a:off x="4671238" y="2488020"/>
            <a:ext cx="2424223" cy="3381153"/>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6" name="Lige forbindelse 15"/>
          <p:cNvCxnSpPr/>
          <p:nvPr/>
        </p:nvCxnSpPr>
        <p:spPr>
          <a:xfrm>
            <a:off x="4609324" y="2441248"/>
            <a:ext cx="4602016" cy="1035807"/>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7" name="Lige forbindelse 16"/>
          <p:cNvCxnSpPr/>
          <p:nvPr/>
        </p:nvCxnSpPr>
        <p:spPr>
          <a:xfrm>
            <a:off x="4368173" y="6078314"/>
            <a:ext cx="2789201" cy="95659"/>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8" name="Lige forbindelse 17"/>
          <p:cNvCxnSpPr/>
          <p:nvPr/>
        </p:nvCxnSpPr>
        <p:spPr>
          <a:xfrm flipH="1">
            <a:off x="4368173" y="2441248"/>
            <a:ext cx="222453" cy="3427015"/>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9" name="Lige forbindelse 18"/>
          <p:cNvCxnSpPr/>
          <p:nvPr/>
        </p:nvCxnSpPr>
        <p:spPr>
          <a:xfrm>
            <a:off x="4609324" y="2289758"/>
            <a:ext cx="4811048" cy="2337281"/>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7" name="Lige forbindelse 26"/>
          <p:cNvCxnSpPr/>
          <p:nvPr/>
        </p:nvCxnSpPr>
        <p:spPr>
          <a:xfrm>
            <a:off x="4652538" y="2390898"/>
            <a:ext cx="4767834" cy="3525046"/>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0" name="Lige forbindelse 29"/>
          <p:cNvCxnSpPr/>
          <p:nvPr/>
        </p:nvCxnSpPr>
        <p:spPr>
          <a:xfrm flipV="1">
            <a:off x="7157373" y="5868262"/>
            <a:ext cx="2217756" cy="257734"/>
          </a:xfrm>
          <a:prstGeom prst="line"/>
          <a:ln w="57150" cap="flat" algn="ctr">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Pladsholder til dato 3"/>
          <p:cNvSpPr>
            <a:spLocks noGrp="1"/>
          </p:cNvSpPr>
          <p:nvPr>
            <p:ph type="dt" sz="half" idx="10"/>
          </p:nvPr>
        </p:nvSpPr>
        <p:spPr>
          <a:xfrm>
            <a:off x="1908176" y="0"/>
            <a:ext cx="9116090" cy="792163"/>
          </a:xfrm>
        </p:spPr>
        <p:txBody>
          <a:bodyPr/>
          <a:lstStyle/>
          <a:p>
            <a:r>
              <a:rPr lang="da" dirty="1"/>
              <a:t>Nyt fælleskommunalt projekt: fælles faglige begreber</a:t>
            </a:r>
            <a:endParaRPr lang="da"/>
          </a:p>
        </p:txBody>
      </p:sp>
    </p:spTree>
    <p:extLst>
      <p:ext uri="{BB962C8B-B14F-4D97-AF65-F5344CB8AC3E}">
        <p14:creationId xmlns:p14="http://schemas.microsoft.com/office/powerpoint/2010/main" val="949835503"/>
      </p:ext>
    </p:extLst>
  </p:cSld>
  <p:clrMapOvr>
    <a:masterClrMapping/>
  </p:clrMapOvr>
  <p:transition advClick="0" spd="fa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bg/>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bg/>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bg/>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
                                            <p:bg/>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0">
                                            <p:bg/>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30" name="Picture Placeholder 8"/>
          <p:cNvPicPr>
            <a:picLocks noChangeAspect="1"/>
          </p:cNvPicPr>
          <p:nvPr/>
        </p:nvPicPr>
        <p:blipFill>
          <a:blip r:embed="rId3">
            <a:duotone>
              <a:prstClr val="black"/>
              <a:schemeClr val="accent1">
                <a:tint val="45000"/>
                <a:satMod val="400000"/>
              </a:schemeClr>
            </a:duotone>
          </a:blip>
          <a:srcRect t="35210" b="43022"/>
          <a:stretch>
            <a:fillRect/>
          </a:stretch>
        </p:blipFill>
        <p:spPr>
          <a:xfrm>
            <a:off x="1581553" y="790574"/>
            <a:ext cx="9086447" cy="5667375"/>
          </a:xfrm>
          <a:prstGeom prst="rect"/>
          <a:noFill/>
          <a:ln>
            <a:noFill/>
          </a:ln>
        </p:spPr>
      </p:pic>
      <p:sp>
        <p:nvSpPr>
          <p:cNvPr id="4" name="Pladsholder til dato 3"/>
          <p:cNvSpPr>
            <a:spLocks noGrp="1"/>
          </p:cNvSpPr>
          <p:nvPr>
            <p:ph type="dt" sz="half" idx="10"/>
          </p:nvPr>
        </p:nvSpPr>
        <p:spPr/>
        <p:txBody>
          <a:bodyPr/>
          <a:lstStyle/>
          <a:p>
            <a:r>
              <a:rPr lang="da" dirty="1"/>
              <a:t>Nyt fælleskommunalt projekt: fælles faglige begreber</a:t>
            </a:r>
            <a:endParaRPr lang="da"/>
          </a:p>
        </p:txBody>
      </p:sp>
      <p:sp>
        <p:nvSpPr>
          <p:cNvPr id="5" name="Pladsholder til sidefod 4"/>
          <p:cNvSpPr>
            <a:spLocks noGrp="1"/>
          </p:cNvSpPr>
          <p:nvPr>
            <p:ph type="ftr" sz="quarter" idx="11"/>
          </p:nvPr>
        </p:nvSpPr>
        <p:spPr/>
        <p:txBody>
          <a:bodyPr/>
          <a:lstStyle/>
          <a:p>
            <a:r>
              <a:rPr lang="da" dirty="1"/>
              <a:t>7. Marts 2017</a:t>
            </a:r>
            <a:endParaRPr lang="da"/>
          </a:p>
          <a:p>
            <a:endParaRPr lang="da"/>
          </a:p>
        </p:txBody>
      </p:sp>
      <p:sp>
        <p:nvSpPr>
          <p:cNvPr id="6" name="Titel 5"/>
          <p:cNvSpPr>
            <a:spLocks noGrp="1"/>
          </p:cNvSpPr>
          <p:nvPr>
            <p:ph type="title"/>
          </p:nvPr>
        </p:nvSpPr>
        <p:spPr>
          <a:xfrm>
            <a:off x="1687539" y="1172844"/>
            <a:ext cx="8904849" cy="686183"/>
          </a:xfrm>
        </p:spPr>
        <p:txBody>
          <a:bodyPr/>
          <a:lstStyle/>
          <a:p>
            <a:pPr algn="ctr"/>
            <a:r>
              <a:rPr lang="da" sz="2700" dirty="1">
                <a:solidFill>
                  <a:hslClr hue="0" sat="0" lum="100000"/>
                </a:solidFill>
              </a:rPr>
              <a:t>Sammenhængende borgerforløb med standardisering og strukturering </a:t>
            </a:r>
          </a:p>
        </p:txBody>
      </p:sp>
      <p:sp>
        <p:nvSpPr>
          <p:cNvPr id="8" name="Magnetpladelager 7"/>
          <p:cNvSpPr/>
          <p:nvPr/>
        </p:nvSpPr>
        <p:spPr>
          <a:xfrm>
            <a:off x="3113049" y="2666696"/>
            <a:ext cx="1262876" cy="1906859"/>
          </a:xfrm>
          <a:prstGeom prst="flowChartMagneticDisk"/>
          <a:ln w="19050" cap="flat" algn="ctr">
            <a:prstDash val="solid"/>
          </a:ln>
        </p:spPr>
        <p:style>
          <a:lnRef idx="3">
            <a:schemeClr val="lt1"/>
          </a:lnRef>
          <a:fillRef idx="1">
            <a:schemeClr val="accent2"/>
          </a:fillRef>
          <a:effectRef idx="1">
            <a:schemeClr val="accent2"/>
          </a:effectRef>
          <a:fontRef idx="minor">
            <a:schemeClr val="lt1"/>
          </a:fontRef>
        </p:style>
        <p:txBody>
          <a:bodyPr rtlCol="0" anchor="ctr"/>
          <a:lstStyle/>
          <a:p>
            <a:pPr algn="ctr">
              <a:lnSpc>
                <a:spcPct val="104000"/>
              </a:lnSpc>
            </a:pPr>
            <a:endParaRPr lang="da" sz="1200">
              <a:solidFill>
                <a:schemeClr val="bg1"/>
              </a:solidFill>
            </a:endParaRPr>
          </a:p>
        </p:txBody>
      </p:sp>
      <p:sp>
        <p:nvSpPr>
          <p:cNvPr id="9" name="Magnetpladelager 8"/>
          <p:cNvSpPr/>
          <p:nvPr/>
        </p:nvSpPr>
        <p:spPr>
          <a:xfrm>
            <a:off x="4581613" y="2666696"/>
            <a:ext cx="1262876" cy="1906859"/>
          </a:xfrm>
          <a:prstGeom prst="flowChartMagneticDisk"/>
          <a:ln w="6350" cap="flat" algn="ctr">
            <a:prstDash val="solid"/>
          </a:ln>
        </p:spPr>
        <p:style>
          <a:lnRef idx="1">
            <a:schemeClr val="accent2"/>
          </a:lnRef>
          <a:fillRef idx="2">
            <a:schemeClr val="accent2"/>
          </a:fillRef>
          <a:effectRef idx="1">
            <a:schemeClr val="accent2"/>
          </a:effectRef>
          <a:fontRef idx="minor">
            <a:schemeClr val="dk1"/>
          </a:fontRef>
        </p:style>
        <p:txBody>
          <a:bodyPr rtlCol="0" anchor="ctr"/>
          <a:lstStyle/>
          <a:p>
            <a:pPr algn="ctr">
              <a:lnSpc>
                <a:spcPct val="104000"/>
              </a:lnSpc>
            </a:pPr>
            <a:endParaRPr lang="da" sz="1200">
              <a:solidFill>
                <a:schemeClr val="bg1"/>
              </a:solidFill>
            </a:endParaRPr>
          </a:p>
        </p:txBody>
      </p:sp>
      <p:sp>
        <p:nvSpPr>
          <p:cNvPr id="10" name="Magnetpladelager 9"/>
          <p:cNvSpPr/>
          <p:nvPr/>
        </p:nvSpPr>
        <p:spPr>
          <a:xfrm>
            <a:off x="6050176" y="2666696"/>
            <a:ext cx="1262876" cy="1906859"/>
          </a:xfrm>
          <a:prstGeom prst="flowChartMagneticDisk"/>
          <a:ln w="19050" cap="flat" algn="ctr">
            <a:prstDash val="solid"/>
          </a:ln>
        </p:spPr>
        <p:style>
          <a:lnRef idx="3">
            <a:schemeClr val="lt1"/>
          </a:lnRef>
          <a:fillRef idx="1">
            <a:schemeClr val="accent6"/>
          </a:fillRef>
          <a:effectRef idx="1">
            <a:schemeClr val="accent6"/>
          </a:effectRef>
          <a:fontRef idx="minor">
            <a:schemeClr val="lt1"/>
          </a:fontRef>
        </p:style>
        <p:txBody>
          <a:bodyPr rtlCol="0" anchor="ctr"/>
          <a:lstStyle/>
          <a:p>
            <a:pPr algn="ctr">
              <a:lnSpc>
                <a:spcPct val="104000"/>
              </a:lnSpc>
            </a:pPr>
            <a:endParaRPr lang="da" sz="1200">
              <a:solidFill>
                <a:schemeClr val="bg1"/>
              </a:solidFill>
            </a:endParaRPr>
          </a:p>
        </p:txBody>
      </p:sp>
      <p:sp>
        <p:nvSpPr>
          <p:cNvPr id="11" name="Magnetpladelager 10"/>
          <p:cNvSpPr/>
          <p:nvPr/>
        </p:nvSpPr>
        <p:spPr>
          <a:xfrm>
            <a:off x="7518740" y="2666696"/>
            <a:ext cx="1262876" cy="1906859"/>
          </a:xfrm>
          <a:prstGeom prst="flowChartMagneticDisk"/>
          <a:ln w="19050" cap="flat" algn="ctr">
            <a:prstDash val="solid"/>
          </a:ln>
        </p:spPr>
        <p:style>
          <a:lnRef idx="3">
            <a:schemeClr val="lt1"/>
          </a:lnRef>
          <a:fillRef idx="1">
            <a:schemeClr val="accent4"/>
          </a:fillRef>
          <a:effectRef idx="1">
            <a:schemeClr val="accent4"/>
          </a:effectRef>
          <a:fontRef idx="minor">
            <a:schemeClr val="lt1"/>
          </a:fontRef>
        </p:style>
        <p:txBody>
          <a:bodyPr rtlCol="0" anchor="ctr"/>
          <a:lstStyle/>
          <a:p>
            <a:pPr algn="ctr">
              <a:lnSpc>
                <a:spcPct val="104000"/>
              </a:lnSpc>
            </a:pPr>
            <a:endParaRPr lang="da" sz="1200">
              <a:solidFill>
                <a:schemeClr val="bg1"/>
              </a:solidFill>
            </a:endParaRPr>
          </a:p>
        </p:txBody>
      </p:sp>
      <p:sp>
        <p:nvSpPr>
          <p:cNvPr id="2" name="Proces 1"/>
          <p:cNvSpPr/>
          <p:nvPr/>
        </p:nvSpPr>
        <p:spPr>
          <a:xfrm>
            <a:off x="3230137" y="3817900"/>
            <a:ext cx="259266" cy="250903"/>
          </a:xfrm>
          <a:prstGeom prst="flowChartProcess"/>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2" name="Proces 11"/>
          <p:cNvSpPr/>
          <p:nvPr/>
        </p:nvSpPr>
        <p:spPr>
          <a:xfrm>
            <a:off x="4751583" y="3817900"/>
            <a:ext cx="259266" cy="250903"/>
          </a:xfrm>
          <a:prstGeom prst="flowChartProcess"/>
          <a:solidFill>
            <a:srgbClr val="FFC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3" name="Ellipse 12"/>
          <p:cNvSpPr/>
          <p:nvPr/>
        </p:nvSpPr>
        <p:spPr>
          <a:xfrm>
            <a:off x="6273029" y="3817900"/>
            <a:ext cx="259266" cy="250903"/>
          </a:xfrm>
          <a:prstGeom prst="ellipse"/>
          <a:solidFill>
            <a:srgbClr val="92D05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4" name="Proces 13"/>
          <p:cNvSpPr/>
          <p:nvPr/>
        </p:nvSpPr>
        <p:spPr>
          <a:xfrm>
            <a:off x="7794476" y="3817900"/>
            <a:ext cx="259266" cy="250903"/>
          </a:xfrm>
          <a:prstGeom prst="flowChartProcess"/>
          <a:solidFill>
            <a:srgbClr val="FFC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5" name="Ligebenet trekant 14"/>
          <p:cNvSpPr/>
          <p:nvPr/>
        </p:nvSpPr>
        <p:spPr>
          <a:xfrm>
            <a:off x="3520771" y="3817900"/>
            <a:ext cx="259266" cy="250903"/>
          </a:xfrm>
          <a:prstGeom prst="triangle">
            <a:avLst/>
          </a:prstGeom>
          <a:solidFill>
            <a:srgbClr val="92D05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6" name="Normal pentagon 15"/>
          <p:cNvSpPr/>
          <p:nvPr/>
        </p:nvSpPr>
        <p:spPr>
          <a:xfrm>
            <a:off x="5042217" y="3817900"/>
            <a:ext cx="259266" cy="250903"/>
          </a:xfrm>
          <a:prstGeom prst="pentagon">
            <a:avLst/>
          </a:prstGeom>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7" name="Proces 16"/>
          <p:cNvSpPr/>
          <p:nvPr/>
        </p:nvSpPr>
        <p:spPr>
          <a:xfrm>
            <a:off x="6563663" y="3817900"/>
            <a:ext cx="259266" cy="250903"/>
          </a:xfrm>
          <a:prstGeom prst="flowChartProcess"/>
          <a:solidFill>
            <a:srgbClr val="FF0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8" name="Ligebenet trekant 17"/>
          <p:cNvSpPr/>
          <p:nvPr/>
        </p:nvSpPr>
        <p:spPr>
          <a:xfrm>
            <a:off x="8085110" y="3817900"/>
            <a:ext cx="259266" cy="250903"/>
          </a:xfrm>
          <a:prstGeom prst="triangle">
            <a:avLst/>
          </a:prstGeom>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19" name="Ellipse 18"/>
          <p:cNvSpPr/>
          <p:nvPr/>
        </p:nvSpPr>
        <p:spPr>
          <a:xfrm>
            <a:off x="3811405" y="3817900"/>
            <a:ext cx="259266" cy="250903"/>
          </a:xfrm>
          <a:prstGeom prst="ellipse"/>
          <a:solidFill>
            <a:srgbClr val="FF0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21" name="Normal pentagon 20"/>
          <p:cNvSpPr/>
          <p:nvPr/>
        </p:nvSpPr>
        <p:spPr>
          <a:xfrm>
            <a:off x="6854297" y="3817900"/>
            <a:ext cx="259266" cy="250903"/>
          </a:xfrm>
          <a:prstGeom prst="pentagon">
            <a:avLst/>
          </a:prstGeom>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22" name="Ligebenet trapez 21"/>
          <p:cNvSpPr/>
          <p:nvPr/>
        </p:nvSpPr>
        <p:spPr>
          <a:xfrm>
            <a:off x="8375744" y="3817900"/>
            <a:ext cx="259266" cy="250903"/>
          </a:xfrm>
          <a:prstGeom prst="trapezoid">
            <a:avLst/>
          </a:prstGeom>
          <a:solidFill>
            <a:srgbClr val="92D05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cxnSp>
        <p:nvCxnSpPr>
          <p:cNvPr id="23" name="Lige forbindelse 22"/>
          <p:cNvCxnSpPr/>
          <p:nvPr/>
        </p:nvCxnSpPr>
        <p:spPr>
          <a:xfrm>
            <a:off x="4459559" y="2571752"/>
            <a:ext cx="16727" cy="2157761"/>
          </a:xfrm>
          <a:prstGeom prst="line"/>
          <a:ln w="762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4" name="Lige forbindelse 23"/>
          <p:cNvCxnSpPr/>
          <p:nvPr/>
        </p:nvCxnSpPr>
        <p:spPr>
          <a:xfrm>
            <a:off x="5938057" y="2541245"/>
            <a:ext cx="16727" cy="2157761"/>
          </a:xfrm>
          <a:prstGeom prst="line"/>
          <a:ln w="762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cxnSp>
        <p:nvCxnSpPr>
          <p:cNvPr id="25" name="Lige forbindelse 24"/>
          <p:cNvCxnSpPr/>
          <p:nvPr/>
        </p:nvCxnSpPr>
        <p:spPr>
          <a:xfrm>
            <a:off x="7416554" y="2510738"/>
            <a:ext cx="16727" cy="2157761"/>
          </a:xfrm>
          <a:prstGeom prst="line"/>
          <a:ln w="76200" cap="flat" algn="ctr">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26" name="Proces 25"/>
          <p:cNvSpPr/>
          <p:nvPr/>
        </p:nvSpPr>
        <p:spPr>
          <a:xfrm>
            <a:off x="3113050" y="4332370"/>
            <a:ext cx="5668567" cy="241184"/>
          </a:xfrm>
          <a:prstGeom prst="flowChartProcess"/>
          <a:solidFill>
            <a:srgbClr val="92D050">
              <a:alpha val="47843"/>
            </a:srgbClr>
          </a:solidFill>
          <a:ln w="9525"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r>
              <a:rPr lang="da" sz="1350" b="1" dirty="1">
                <a:solidFill>
                  <a:hslClr hue="0" sat="0" lum="0"/>
                </a:solidFill>
              </a:rPr>
              <a:t>Aktør, Organisation, Begreber, Aktivitet, Aftaler</a:t>
            </a:r>
          </a:p>
        </p:txBody>
      </p:sp>
      <p:sp>
        <p:nvSpPr>
          <p:cNvPr id="27" name="Proces 26"/>
          <p:cNvSpPr/>
          <p:nvPr/>
        </p:nvSpPr>
        <p:spPr>
          <a:xfrm>
            <a:off x="3391138" y="4831467"/>
            <a:ext cx="401491" cy="388540"/>
          </a:xfrm>
          <a:prstGeom prst="flowChartProcess"/>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3" name="Tekstfelt 2"/>
          <p:cNvSpPr txBox="1"/>
          <p:nvPr/>
        </p:nvSpPr>
        <p:spPr>
          <a:xfrm>
            <a:off x="6273030" y="5108974"/>
            <a:ext cx="2833343" cy="237982"/>
          </a:xfrm>
          <a:prstGeom prst="rect"/>
          <a:noFill/>
        </p:spPr>
        <p:txBody>
          <a:bodyPr wrap="none" lIns="0" tIns="0" rIns="0" bIns="0" rtlCol="0">
            <a:spAutoFit/>
          </a:bodyPr>
          <a:lstStyle/>
          <a:p>
            <a:pPr>
              <a:lnSpc>
                <a:spcPct val="104000"/>
              </a:lnSpc>
            </a:pPr>
            <a:r>
              <a:rPr lang="da" sz="1500" dirty="1">
                <a:solidFill>
                  <a:hslClr hue="0" sat="0" lum="100000"/>
                </a:solidFill>
              </a:rPr>
              <a:t>… og gang så med 98 kommuner</a:t>
            </a:r>
          </a:p>
        </p:txBody>
      </p:sp>
      <p:sp>
        <p:nvSpPr>
          <p:cNvPr id="28" name="Ligebenet trapez 27"/>
          <p:cNvSpPr/>
          <p:nvPr/>
        </p:nvSpPr>
        <p:spPr>
          <a:xfrm>
            <a:off x="5361657" y="3816898"/>
            <a:ext cx="259266" cy="250903"/>
          </a:xfrm>
          <a:prstGeom prst="trapezoid">
            <a:avLst/>
          </a:prstGeom>
          <a:solidFill>
            <a:srgbClr val="C00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Tree>
    <p:extLst>
      <p:ext uri="{BB962C8B-B14F-4D97-AF65-F5344CB8AC3E}">
        <p14:creationId xmlns:p14="http://schemas.microsoft.com/office/powerpoint/2010/main" val="695848781"/>
      </p:ext>
    </p:extLst>
  </p:cSld>
  <p:clrMapOvr>
    <a:masterClrMapping/>
  </p:clrMapOvr>
  <p:transition advClick="0" spd="fa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5"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mph" presetSubtype="2" fill="hold" nodeType="clickEffect">
                                  <p:stCondLst>
                                    <p:cond delay="0"/>
                                  </p:stCondLst>
                                  <p:childTnLst>
                                    <p:animClr clrSpc="rgb" dir="cw">
                                      <p:cBhvr>
                                        <p:cTn id="11" dur="2000" fill="hold"/>
                                        <p:tgtEl>
                                          <p:spTgt spid="12">
                                            <p:bg/>
                                          </p:spTgt>
                                        </p:tgtEl>
                                        <p:attrNameLst>
                                          <p:attrName>fillcolor</p:attrName>
                                        </p:attrNameLst>
                                      </p:cBhvr>
                                      <p:to>
                                        <a:srgbClr val="B9C703"/>
                                      </p:to>
                                    </p:animClr>
                                    <p:set>
                                      <p:cBhvr>
                                        <p:cTn id="12" dur="2000" fill="hold"/>
                                        <p:tgtEl>
                                          <p:spTgt spid="12">
                                            <p:bg/>
                                          </p:spTgt>
                                        </p:tgtEl>
                                        <p:attrNameLst>
                                          <p:attrName>fill.type</p:attrName>
                                        </p:attrNameLst>
                                      </p:cBhvr>
                                      <p:to>
                                        <p:strVal val="solid"/>
                                      </p:to>
                                    </p:set>
                                    <p:set>
                                      <p:cBhvr>
                                        <p:cTn id="13" dur="2000" fill="hold"/>
                                        <p:tgtEl>
                                          <p:spTgt spid="12">
                                            <p:bg/>
                                          </p:spTgt>
                                        </p:tgtEl>
                                        <p:attrNameLst>
                                          <p:attrName>fill.on</p:attrName>
                                        </p:attrNameLst>
                                      </p:cBhvr>
                                      <p:to>
                                        <p:strVal val="true"/>
                                      </p:to>
                                    </p:set>
                                  </p:childTnLst>
                                </p:cTn>
                              </p:par>
                              <p:par>
                                <p:cTn id="14" presetID="1" presetClass="emph" presetSubtype="2" fill="hold" nodeType="withEffect">
                                  <p:stCondLst>
                                    <p:cond delay="0"/>
                                  </p:stCondLst>
                                  <p:childTnLst>
                                    <p:animClr clrSpc="rgb" dir="cw">
                                      <p:cBhvr>
                                        <p:cTn id="15" dur="2000" fill="hold"/>
                                        <p:tgtEl>
                                          <p:spTgt spid="17">
                                            <p:bg/>
                                          </p:spTgt>
                                        </p:tgtEl>
                                        <p:attrNameLst>
                                          <p:attrName>fillcolor</p:attrName>
                                        </p:attrNameLst>
                                      </p:cBhvr>
                                      <p:to>
                                        <a:srgbClr val="B9C703"/>
                                      </p:to>
                                    </p:animClr>
                                    <p:set>
                                      <p:cBhvr>
                                        <p:cTn id="16" dur="2000" fill="hold"/>
                                        <p:tgtEl>
                                          <p:spTgt spid="17">
                                            <p:bg/>
                                          </p:spTgt>
                                        </p:tgtEl>
                                        <p:attrNameLst>
                                          <p:attrName>fill.type</p:attrName>
                                        </p:attrNameLst>
                                      </p:cBhvr>
                                      <p:to>
                                        <p:strVal val="solid"/>
                                      </p:to>
                                    </p:set>
                                    <p:set>
                                      <p:cBhvr>
                                        <p:cTn id="17" dur="2000" fill="hold"/>
                                        <p:tgtEl>
                                          <p:spTgt spid="17">
                                            <p:bg/>
                                          </p:spTgt>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2000" fill="hold"/>
                                        <p:tgtEl>
                                          <p:spTgt spid="14">
                                            <p:bg/>
                                          </p:spTgt>
                                        </p:tgtEl>
                                        <p:attrNameLst>
                                          <p:attrName>fillcolor</p:attrName>
                                        </p:attrNameLst>
                                      </p:cBhvr>
                                      <p:to>
                                        <a:srgbClr val="B9C703"/>
                                      </p:to>
                                    </p:animClr>
                                    <p:set>
                                      <p:cBhvr>
                                        <p:cTn id="20" dur="2000" fill="hold"/>
                                        <p:tgtEl>
                                          <p:spTgt spid="14">
                                            <p:bg/>
                                          </p:spTgt>
                                        </p:tgtEl>
                                        <p:attrNameLst>
                                          <p:attrName>fill.type</p:attrName>
                                        </p:attrNameLst>
                                      </p:cBhvr>
                                      <p:to>
                                        <p:strVal val="solid"/>
                                      </p:to>
                                    </p:set>
                                    <p:set>
                                      <p:cBhvr>
                                        <p:cTn id="21" dur="2000" fill="hold"/>
                                        <p:tgtEl>
                                          <p:spTgt spid="14">
                                            <p:bg/>
                                          </p:spTgt>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2000" fill="hold"/>
                                        <p:tgtEl>
                                          <p:spTgt spid="2">
                                            <p:bg/>
                                          </p:spTgt>
                                        </p:tgtEl>
                                        <p:attrNameLst>
                                          <p:attrName>fillcolor</p:attrName>
                                        </p:attrNameLst>
                                      </p:cBhvr>
                                      <p:to>
                                        <a:srgbClr val="B9C703"/>
                                      </p:to>
                                    </p:animClr>
                                    <p:set>
                                      <p:cBhvr>
                                        <p:cTn id="24" dur="2000" fill="hold"/>
                                        <p:tgtEl>
                                          <p:spTgt spid="2">
                                            <p:bg/>
                                          </p:spTgt>
                                        </p:tgtEl>
                                        <p:attrNameLst>
                                          <p:attrName>fill.type</p:attrName>
                                        </p:attrNameLst>
                                      </p:cBhvr>
                                      <p:to>
                                        <p:strVal val="solid"/>
                                      </p:to>
                                    </p:set>
                                    <p:set>
                                      <p:cBhvr>
                                        <p:cTn id="25" dur="2000" fill="hold"/>
                                        <p:tgtEl>
                                          <p:spTgt spid="2">
                                            <p:bg/>
                                          </p:spTgt>
                                        </p:tgtEl>
                                        <p:attrNameLst>
                                          <p:attrName>fill.on</p:attrName>
                                        </p:attrNameLst>
                                      </p:cBhvr>
                                      <p:to>
                                        <p:strVal val="true"/>
                                      </p:to>
                                    </p:set>
                                  </p:childTnLst>
                                </p:cTn>
                              </p:par>
                              <p:par>
                                <p:cTn id="26" presetID="8" presetClass="emph" presetSubtype="0" fill="hold" grpId="1" nodeType="withEffect">
                                  <p:stCondLst>
                                    <p:cond delay="0"/>
                                  </p:stCondLst>
                                  <p:childTnLst>
                                    <p:animRot by="21600000">
                                      <p:cBhvr>
                                        <p:cTn id="27" dur="2000" fill="hold"/>
                                        <p:tgtEl>
                                          <p:spTgt spid="12"/>
                                        </p:tgtEl>
                                        <p:attrNameLst>
                                          <p:attrName>r</p:attrName>
                                        </p:attrNameLst>
                                      </p:cBhvr>
                                    </p:animRot>
                                  </p:childTnLst>
                                </p:cTn>
                              </p:par>
                              <p:par>
                                <p:cTn id="28" presetID="8" presetClass="emph" presetSubtype="0" fill="hold" grpId="3" nodeType="withEffect">
                                  <p:stCondLst>
                                    <p:cond delay="0"/>
                                  </p:stCondLst>
                                  <p:childTnLst>
                                    <p:animRot by="21600000">
                                      <p:cBhvr>
                                        <p:cTn id="29" dur="2000" fill="hold"/>
                                        <p:tgtEl>
                                          <p:spTgt spid="17"/>
                                        </p:tgtEl>
                                        <p:attrNameLst>
                                          <p:attrName>r</p:attrName>
                                        </p:attrNameLst>
                                      </p:cBhvr>
                                    </p:animRot>
                                  </p:childTnLst>
                                </p:cTn>
                              </p:par>
                              <p:par>
                                <p:cTn id="30" presetID="8" presetClass="emph" presetSubtype="0" fill="hold" grpId="2" nodeType="withEffect">
                                  <p:stCondLst>
                                    <p:cond delay="0"/>
                                  </p:stCondLst>
                                  <p:childTnLst>
                                    <p:animRot by="21600000">
                                      <p:cBhvr>
                                        <p:cTn id="31" dur="2000" fill="hold"/>
                                        <p:tgtEl>
                                          <p:spTgt spid="14"/>
                                        </p:tgtEl>
                                        <p:attrNameLst>
                                          <p:attrName>r</p:attrName>
                                        </p:attrNameLst>
                                      </p:cBhvr>
                                    </p:animRot>
                                  </p:childTnLst>
                                </p:cTn>
                              </p:par>
                              <p:par>
                                <p:cTn id="32" presetID="8" presetClass="emph" presetSubtype="0" fill="hold" grpId="0" nodeType="withEffect">
                                  <p:stCondLst>
                                    <p:cond delay="0"/>
                                  </p:stCondLst>
                                  <p:childTnLst>
                                    <p:animRot by="21600000">
                                      <p:cBhvr>
                                        <p:cTn id="33" dur="2000" fill="hold"/>
                                        <p:tgtEl>
                                          <p:spTgt spid="2"/>
                                        </p:tgtEl>
                                        <p:attrNameLst>
                                          <p:attrName>r</p:attrName>
                                        </p:attrNameLst>
                                      </p:cBhvr>
                                    </p:animRot>
                                  </p:childTnLst>
                                </p:cTn>
                              </p:par>
                              <p:par>
                                <p:cTn id="34" presetID="1" presetClass="emph" presetSubtype="2" fill="hold" nodeType="withEffect">
                                  <p:stCondLst>
                                    <p:cond delay="0"/>
                                  </p:stCondLst>
                                  <p:childTnLst>
                                    <p:animClr clrSpc="rgb" dir="cw">
                                      <p:cBhvr>
                                        <p:cTn id="35" dur="2000" fill="hold"/>
                                        <p:tgtEl>
                                          <p:spTgt spid="27">
                                            <p:bg/>
                                          </p:spTgt>
                                        </p:tgtEl>
                                        <p:attrNameLst>
                                          <p:attrName>fillcolor</p:attrName>
                                        </p:attrNameLst>
                                      </p:cBhvr>
                                      <p:to>
                                        <a:srgbClr val="B9C703"/>
                                      </p:to>
                                    </p:animClr>
                                    <p:set>
                                      <p:cBhvr>
                                        <p:cTn id="36" dur="2000" fill="hold"/>
                                        <p:tgtEl>
                                          <p:spTgt spid="27">
                                            <p:bg/>
                                          </p:spTgt>
                                        </p:tgtEl>
                                        <p:attrNameLst>
                                          <p:attrName>fill.type</p:attrName>
                                        </p:attrNameLst>
                                      </p:cBhvr>
                                      <p:to>
                                        <p:strVal val="solid"/>
                                      </p:to>
                                    </p:set>
                                    <p:set>
                                      <p:cBhvr>
                                        <p:cTn id="37" dur="2000" fill="hold"/>
                                        <p:tgtEl>
                                          <p:spTgt spid="27">
                                            <p:bg/>
                                          </p:spTgt>
                                        </p:tgtEl>
                                        <p:attrNameLst>
                                          <p:attrName>fill.on</p:attrName>
                                        </p:attrNameLst>
                                      </p:cBhvr>
                                      <p:to>
                                        <p:strVal val="true"/>
                                      </p:to>
                                    </p:set>
                                  </p:childTnLst>
                                </p:cTn>
                              </p:par>
                              <p:par>
                                <p:cTn id="38" presetID="8" presetClass="emph" presetSubtype="0" fill="hold" grpId="4" nodeType="withEffect">
                                  <p:stCondLst>
                                    <p:cond delay="0"/>
                                  </p:stCondLst>
                                  <p:childTnLst>
                                    <p:animRot by="21600000">
                                      <p:cBhvr>
                                        <p:cTn id="39" dur="2000" fill="hold"/>
                                        <p:tgtEl>
                                          <p:spTgt spid="2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whole" animBg="1"/>
      <p:bldP spid="12" grpId="1" build="whole" animBg="1"/>
      <p:bldP spid="14" grpId="2" build="whole" animBg="1"/>
      <p:bldP spid="17" grpId="3" build="whole" animBg="1"/>
      <p:bldP spid="27" grpId="4" build="whole" animBg="1"/>
      <p:bldP spid="3" grpId="5" build="whole" animBg="1"/>
    </p:bldLst>
  </p:timing>
</p:sld>
</file>

<file path=ppt/slides/slide1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pic>
        <p:nvPicPr>
          <p:cNvPr id="23" name="Billede 22"/>
          <p:cNvPicPr>
            <a:picLocks noChangeAspect="1"/>
          </p:cNvPicPr>
          <p:nvPr/>
        </p:nvPicPr>
        <p:blipFill>
          <a:blip r:embed="rId3"/>
          <a:srcRect/>
          <a:stretch>
            <a:fillRect/>
          </a:stretch>
        </p:blipFill>
        <p:spPr>
          <a:xfrm>
            <a:off x="9238270" y="4256499"/>
            <a:ext cx="2601714" cy="2601714"/>
          </a:xfrm>
          <a:prstGeom prst="rect"/>
        </p:spPr>
      </p:pic>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Eksempel på generiske byggeblokke for faglige begreber	</a:t>
            </a:r>
          </a:p>
        </p:txBody>
      </p:sp>
      <p:sp>
        <p:nvSpPr>
          <p:cNvPr id="5" name="Tekstfelt 4"/>
          <p:cNvSpPr txBox="1"/>
          <p:nvPr/>
        </p:nvSpPr>
        <p:spPr>
          <a:xfrm>
            <a:off x="2786662" y="2271023"/>
            <a:ext cx="1676807" cy="482191"/>
          </a:xfrm>
          <a:prstGeom prst="homePlate">
            <a:avLst/>
          </a:prstGeom>
          <a:solidFill>
            <a:schemeClr val="tx2">
              <a:lumMod val="60000"/>
              <a:lumOff val="40000"/>
            </a:schemeClr>
          </a:solidFill>
        </p:spPr>
        <p:txBody>
          <a:bodyPr wrap="square" lIns="0" tIns="0" rIns="0" bIns="0" rtlCol="0" anchor="ctr">
            <a:noAutofit/>
          </a:bodyPr>
          <a:lstStyle/>
          <a:p>
            <a:pPr algn="ctr">
              <a:lnSpc>
                <a:spcPct val="104000"/>
              </a:lnSpc>
            </a:pPr>
            <a:r>
              <a:rPr lang="da" sz="1200" dirty="1">
                <a:solidFill>
                  <a:hslClr hue="0" sat="0" lum="100000"/>
                </a:solidFill>
              </a:rPr>
              <a:t>Tilstand</a:t>
            </a:r>
            <a:r>
              <a:rPr lang="da" sz="1200" baseline="30000" dirty="1">
                <a:solidFill>
                  <a:hslClr hue="0" sat="0" lum="100000"/>
                </a:solidFill>
              </a:rPr>
              <a:t>1</a:t>
            </a:r>
          </a:p>
        </p:txBody>
      </p:sp>
      <p:sp>
        <p:nvSpPr>
          <p:cNvPr id="6" name="Tekstfelt 5"/>
          <p:cNvSpPr txBox="1"/>
          <p:nvPr/>
        </p:nvSpPr>
        <p:spPr>
          <a:xfrm>
            <a:off x="6586329" y="2267331"/>
            <a:ext cx="1676807" cy="482191"/>
          </a:xfrm>
          <a:prstGeom prst="homePlate">
            <a:avLst/>
          </a:prstGeom>
          <a:solidFill>
            <a:schemeClr val="tx2">
              <a:lumMod val="60000"/>
              <a:lumOff val="40000"/>
            </a:schemeClr>
          </a:solidFill>
        </p:spPr>
        <p:txBody>
          <a:bodyPr wrap="square" lIns="0" tIns="0" rIns="0" bIns="0" rtlCol="0" anchor="ctr">
            <a:noAutofit/>
          </a:bodyPr>
          <a:lstStyle/>
          <a:p>
            <a:pPr algn="ctr">
              <a:lnSpc>
                <a:spcPct val="104000"/>
              </a:lnSpc>
            </a:pPr>
            <a:r>
              <a:rPr lang="da" sz="1200" dirty="1">
                <a:solidFill>
                  <a:hslClr hue="0" sat="0" lum="100000"/>
                </a:solidFill>
              </a:rPr>
              <a:t>Forventet tilstand</a:t>
            </a:r>
            <a:endParaRPr lang="da" sz="1200" baseline="30000">
              <a:solidFill>
                <a:schemeClr val="bg1"/>
              </a:solidFill>
            </a:endParaRPr>
          </a:p>
        </p:txBody>
      </p:sp>
      <p:sp>
        <p:nvSpPr>
          <p:cNvPr id="7" name="Tekstfelt 6"/>
          <p:cNvSpPr txBox="1"/>
          <p:nvPr/>
        </p:nvSpPr>
        <p:spPr>
          <a:xfrm>
            <a:off x="4536237" y="2267331"/>
            <a:ext cx="1676807" cy="482191"/>
          </a:xfrm>
          <a:prstGeom prst="homePlate">
            <a:avLst/>
          </a:prstGeom>
          <a:solidFill>
            <a:schemeClr val="tx2">
              <a:lumMod val="75000"/>
            </a:schemeClr>
          </a:solidFill>
        </p:spPr>
        <p:txBody>
          <a:bodyPr wrap="square" lIns="0" tIns="0" rIns="0" bIns="0" rtlCol="0" anchor="ctr">
            <a:noAutofit/>
          </a:bodyPr>
          <a:lstStyle/>
          <a:p>
            <a:pPr algn="ctr">
              <a:lnSpc>
                <a:spcPct val="104000"/>
              </a:lnSpc>
            </a:pPr>
            <a:r>
              <a:rPr lang="da" sz="1200" dirty="1">
                <a:solidFill>
                  <a:hslClr hue="0" sat="0" lum="100000"/>
                </a:solidFill>
              </a:rPr>
              <a:t>Indsats</a:t>
            </a:r>
            <a:endParaRPr lang="da" sz="1200" baseline="30000">
              <a:solidFill>
                <a:schemeClr val="bg1"/>
              </a:solidFill>
            </a:endParaRPr>
          </a:p>
        </p:txBody>
      </p:sp>
      <p:sp>
        <p:nvSpPr>
          <p:cNvPr id="11" name="Tekstfelt 10"/>
          <p:cNvSpPr txBox="1"/>
          <p:nvPr/>
        </p:nvSpPr>
        <p:spPr>
          <a:xfrm>
            <a:off x="2786661" y="3092886"/>
            <a:ext cx="1336295" cy="1269236"/>
          </a:xfrm>
          <a:prstGeom prst="rect"/>
          <a:noFill/>
        </p:spPr>
        <p:txBody>
          <a:bodyPr wrap="square" lIns="0" tIns="0" rIns="0" bIns="0" rtlCol="0">
            <a:spAutoFit/>
          </a:bodyPr>
          <a:lstStyle/>
          <a:p>
            <a:pPr>
              <a:lnSpc>
                <a:spcPct val="104000"/>
              </a:lnSpc>
            </a:pPr>
            <a:r>
              <a:rPr lang="da" sz="1600" dirty="1">
                <a:solidFill>
                  <a:hslClr hue="12659017" sat="100000" lum="23922"/>
                </a:solidFill>
              </a:rPr>
              <a:t>Funktionsevne</a:t>
            </a:r>
          </a:p>
          <a:p>
            <a:pPr>
              <a:lnSpc>
                <a:spcPct val="104000"/>
              </a:lnSpc>
            </a:pPr>
            <a:r>
              <a:rPr lang="da" sz="1600" dirty="1">
                <a:solidFill>
                  <a:hslClr hue="12659017" sat="100000" lum="23922"/>
                </a:solidFill>
              </a:rPr>
              <a:t>Forsørgelse</a:t>
            </a:r>
          </a:p>
          <a:p>
            <a:pPr>
              <a:lnSpc>
                <a:spcPct val="104000"/>
              </a:lnSpc>
            </a:pPr>
            <a:r>
              <a:rPr lang="da" sz="1600" dirty="1">
                <a:solidFill>
                  <a:hslClr hue="12659017" sat="100000" lum="23922"/>
                </a:solidFill>
              </a:rPr>
              <a:t>Arbejds-</a:t>
            </a:r>
          </a:p>
          <a:p>
            <a:pPr>
              <a:lnSpc>
                <a:spcPct val="104000"/>
              </a:lnSpc>
            </a:pPr>
            <a:r>
              <a:rPr lang="da" sz="1600" dirty="1">
                <a:solidFill>
                  <a:hslClr hue="12659017" sat="100000" lum="23922"/>
                </a:solidFill>
              </a:rPr>
              <a:t>Markedsparat</a:t>
            </a:r>
          </a:p>
          <a:p>
            <a:pPr>
              <a:lnSpc>
                <a:spcPct val="104000"/>
              </a:lnSpc>
            </a:pPr>
            <a:r>
              <a:rPr lang="da" sz="1600" dirty="1">
                <a:solidFill>
                  <a:hslClr hue="12659017" sat="100000" lum="23922"/>
                </a:solidFill>
              </a:rPr>
              <a:t>Forældreevne</a:t>
            </a:r>
          </a:p>
        </p:txBody>
      </p:sp>
      <p:sp>
        <p:nvSpPr>
          <p:cNvPr id="18" name="Tekstfelt 17"/>
          <p:cNvSpPr txBox="1"/>
          <p:nvPr/>
        </p:nvSpPr>
        <p:spPr>
          <a:xfrm>
            <a:off x="4604085" y="3092886"/>
            <a:ext cx="1707080" cy="1269236"/>
          </a:xfrm>
          <a:prstGeom prst="rect"/>
          <a:noFill/>
        </p:spPr>
        <p:txBody>
          <a:bodyPr wrap="square" lIns="0" tIns="0" rIns="0" bIns="0" rtlCol="0">
            <a:spAutoFit/>
          </a:bodyPr>
          <a:lstStyle/>
          <a:p>
            <a:pPr>
              <a:lnSpc>
                <a:spcPct val="104000"/>
              </a:lnSpc>
            </a:pPr>
            <a:r>
              <a:rPr lang="da" sz="1600" dirty="1">
                <a:solidFill>
                  <a:hslClr hue="12659017" sat="100000" lum="23922"/>
                </a:solidFill>
              </a:rPr>
              <a:t>Samtaler</a:t>
            </a:r>
          </a:p>
          <a:p>
            <a:pPr>
              <a:lnSpc>
                <a:spcPct val="104000"/>
              </a:lnSpc>
            </a:pPr>
            <a:r>
              <a:rPr lang="da" sz="1600" dirty="1">
                <a:solidFill>
                  <a:hslClr hue="12659017" sat="100000" lum="23922"/>
                </a:solidFill>
              </a:rPr>
              <a:t>Behandling</a:t>
            </a:r>
          </a:p>
          <a:p>
            <a:pPr>
              <a:lnSpc>
                <a:spcPct val="104000"/>
              </a:lnSpc>
            </a:pPr>
            <a:r>
              <a:rPr lang="da" sz="1600" dirty="1">
                <a:solidFill>
                  <a:hslClr hue="12659017" sat="100000" lum="23922"/>
                </a:solidFill>
              </a:rPr>
              <a:t>Aktivering</a:t>
            </a:r>
          </a:p>
          <a:p>
            <a:pPr>
              <a:lnSpc>
                <a:spcPct val="104000"/>
              </a:lnSpc>
            </a:pPr>
            <a:endParaRPr lang="da" sz="1600">
              <a:solidFill>
                <a:schemeClr val="accent1"/>
              </a:solidFill>
            </a:endParaRPr>
          </a:p>
          <a:p>
            <a:pPr>
              <a:lnSpc>
                <a:spcPct val="104000"/>
              </a:lnSpc>
            </a:pPr>
            <a:r>
              <a:rPr lang="da" sz="1600" dirty="1">
                <a:solidFill>
                  <a:hslClr hue="12659017" sat="100000" lum="23922"/>
                </a:solidFill>
              </a:rPr>
              <a:t>Træning</a:t>
            </a:r>
          </a:p>
        </p:txBody>
      </p:sp>
      <p:sp>
        <p:nvSpPr>
          <p:cNvPr id="22" name="Tekstfelt 21"/>
          <p:cNvSpPr txBox="1"/>
          <p:nvPr/>
        </p:nvSpPr>
        <p:spPr>
          <a:xfrm>
            <a:off x="6586329" y="3092885"/>
            <a:ext cx="1840118" cy="1269236"/>
          </a:xfrm>
          <a:prstGeom prst="rect"/>
          <a:noFill/>
        </p:spPr>
        <p:txBody>
          <a:bodyPr wrap="square" lIns="0" tIns="0" rIns="0" bIns="0" rtlCol="0">
            <a:spAutoFit/>
          </a:bodyPr>
          <a:lstStyle/>
          <a:p>
            <a:pPr>
              <a:lnSpc>
                <a:spcPct val="104000"/>
              </a:lnSpc>
            </a:pPr>
            <a:r>
              <a:rPr lang="da" sz="1600" dirty="1">
                <a:solidFill>
                  <a:hslClr hue="12659017" sat="100000" lum="23922"/>
                </a:solidFill>
              </a:rPr>
              <a:t>Funktionsevne</a:t>
            </a:r>
          </a:p>
          <a:p>
            <a:pPr>
              <a:lnSpc>
                <a:spcPct val="104000"/>
              </a:lnSpc>
            </a:pPr>
            <a:r>
              <a:rPr lang="da" sz="1600" dirty="1">
                <a:solidFill>
                  <a:hslClr hue="12659017" sat="100000" lum="23922"/>
                </a:solidFill>
              </a:rPr>
              <a:t>Forsørgelse</a:t>
            </a:r>
          </a:p>
          <a:p>
            <a:pPr>
              <a:lnSpc>
                <a:spcPct val="104000"/>
              </a:lnSpc>
            </a:pPr>
            <a:r>
              <a:rPr lang="da" sz="1600" dirty="1">
                <a:solidFill>
                  <a:hslClr hue="12659017" sat="100000" lum="23922"/>
                </a:solidFill>
              </a:rPr>
              <a:t>Arbejds-</a:t>
            </a:r>
          </a:p>
          <a:p>
            <a:pPr>
              <a:lnSpc>
                <a:spcPct val="104000"/>
              </a:lnSpc>
            </a:pPr>
            <a:r>
              <a:rPr lang="da" sz="1600" dirty="1">
                <a:solidFill>
                  <a:hslClr hue="12659017" sat="100000" lum="23922"/>
                </a:solidFill>
              </a:rPr>
              <a:t>Markedsparat</a:t>
            </a:r>
          </a:p>
          <a:p>
            <a:pPr>
              <a:lnSpc>
                <a:spcPct val="104000"/>
              </a:lnSpc>
            </a:pPr>
            <a:r>
              <a:rPr lang="da" sz="1600" dirty="1">
                <a:solidFill>
                  <a:hslClr hue="12659017" sat="100000" lum="23922"/>
                </a:solidFill>
              </a:rPr>
              <a:t>Forældreevne</a:t>
            </a:r>
          </a:p>
        </p:txBody>
      </p:sp>
      <p:sp>
        <p:nvSpPr>
          <p:cNvPr id="12" name="Tekstfelt 11"/>
          <p:cNvSpPr txBox="1"/>
          <p:nvPr/>
        </p:nvSpPr>
        <p:spPr>
          <a:xfrm>
            <a:off x="8776959" y="2267331"/>
            <a:ext cx="1676807" cy="482191"/>
          </a:xfrm>
          <a:prstGeom prst="homePlate">
            <a:avLst/>
          </a:prstGeom>
          <a:solidFill>
            <a:schemeClr val="tx2">
              <a:lumMod val="60000"/>
              <a:lumOff val="40000"/>
            </a:schemeClr>
          </a:solidFill>
        </p:spPr>
        <p:txBody>
          <a:bodyPr wrap="square" lIns="0" tIns="0" rIns="0" bIns="0" rtlCol="0" anchor="ctr">
            <a:noAutofit/>
          </a:bodyPr>
          <a:lstStyle/>
          <a:p>
            <a:pPr algn="ctr">
              <a:lnSpc>
                <a:spcPct val="104000"/>
              </a:lnSpc>
            </a:pPr>
            <a:r>
              <a:rPr lang="da" sz="1200" dirty="1">
                <a:solidFill>
                  <a:hslClr hue="0" sat="0" lum="100000"/>
                </a:solidFill>
              </a:rPr>
              <a:t>Tilstand</a:t>
            </a:r>
            <a:r>
              <a:rPr lang="da" sz="1200" baseline="30000" dirty="1">
                <a:solidFill>
                  <a:hslClr hue="0" sat="0" lum="100000"/>
                </a:solidFill>
              </a:rPr>
              <a:t>2</a:t>
            </a:r>
          </a:p>
        </p:txBody>
      </p:sp>
      <p:sp>
        <p:nvSpPr>
          <p:cNvPr id="13" name="Tekstfelt 12"/>
          <p:cNvSpPr txBox="1"/>
          <p:nvPr/>
        </p:nvSpPr>
        <p:spPr>
          <a:xfrm>
            <a:off x="8776959" y="3092885"/>
            <a:ext cx="1840118" cy="1269236"/>
          </a:xfrm>
          <a:prstGeom prst="rect"/>
          <a:noFill/>
        </p:spPr>
        <p:txBody>
          <a:bodyPr wrap="square" lIns="0" tIns="0" rIns="0" bIns="0" rtlCol="0">
            <a:spAutoFit/>
          </a:bodyPr>
          <a:lstStyle/>
          <a:p>
            <a:pPr>
              <a:lnSpc>
                <a:spcPct val="104000"/>
              </a:lnSpc>
            </a:pPr>
            <a:r>
              <a:rPr lang="da" sz="1600" dirty="1">
                <a:solidFill>
                  <a:hslClr hue="12659017" sat="100000" lum="23922"/>
                </a:solidFill>
              </a:rPr>
              <a:t>Funktionsevne</a:t>
            </a:r>
          </a:p>
          <a:p>
            <a:pPr>
              <a:lnSpc>
                <a:spcPct val="104000"/>
              </a:lnSpc>
            </a:pPr>
            <a:r>
              <a:rPr lang="da" sz="1600" dirty="1">
                <a:solidFill>
                  <a:hslClr hue="12659017" sat="100000" lum="23922"/>
                </a:solidFill>
              </a:rPr>
              <a:t>Forsørgelse</a:t>
            </a:r>
          </a:p>
          <a:p>
            <a:pPr>
              <a:lnSpc>
                <a:spcPct val="104000"/>
              </a:lnSpc>
            </a:pPr>
            <a:r>
              <a:rPr lang="da" sz="1600" dirty="1">
                <a:solidFill>
                  <a:hslClr hue="12659017" sat="100000" lum="23922"/>
                </a:solidFill>
              </a:rPr>
              <a:t>Arbejds-</a:t>
            </a:r>
          </a:p>
          <a:p>
            <a:pPr>
              <a:lnSpc>
                <a:spcPct val="104000"/>
              </a:lnSpc>
            </a:pPr>
            <a:r>
              <a:rPr lang="da" sz="1600" dirty="1">
                <a:solidFill>
                  <a:hslClr hue="12659017" sat="100000" lum="23922"/>
                </a:solidFill>
              </a:rPr>
              <a:t>Markedsparat</a:t>
            </a:r>
          </a:p>
          <a:p>
            <a:pPr>
              <a:lnSpc>
                <a:spcPct val="104000"/>
              </a:lnSpc>
            </a:pPr>
            <a:r>
              <a:rPr lang="da" sz="1600" dirty="1">
                <a:solidFill>
                  <a:hslClr hue="12659017" sat="100000" lum="23922"/>
                </a:solidFill>
              </a:rPr>
              <a:t>Forældreevne</a:t>
            </a:r>
          </a:p>
        </p:txBody>
      </p:sp>
      <p:sp>
        <p:nvSpPr>
          <p:cNvPr id="14" name="Tekstfelt 13"/>
          <p:cNvSpPr txBox="1"/>
          <p:nvPr/>
        </p:nvSpPr>
        <p:spPr>
          <a:xfrm>
            <a:off x="2786661" y="4905375"/>
            <a:ext cx="4185639" cy="651981"/>
          </a:xfrm>
          <a:prstGeom prst="rect"/>
          <a:solidFill>
            <a:schemeClr val="tx2">
              <a:lumMod val="75000"/>
            </a:schemeClr>
          </a:solidFill>
        </p:spPr>
        <p:txBody>
          <a:bodyPr wrap="square" lIns="0" tIns="0" rIns="0" bIns="0" rtlCol="0" anchor="ctr">
            <a:noAutofit/>
          </a:bodyPr>
          <a:lstStyle/>
          <a:p>
            <a:pPr algn="ctr">
              <a:lnSpc>
                <a:spcPct val="104000"/>
              </a:lnSpc>
            </a:pPr>
            <a:r>
              <a:rPr lang="da" dirty="1">
                <a:solidFill>
                  <a:hslClr hue="0" sat="0" lum="100000"/>
                </a:solidFill>
              </a:rPr>
              <a:t>IndsatsEffekt</a:t>
            </a:r>
            <a:endParaRPr lang="da" baseline="30000">
              <a:solidFill>
                <a:schemeClr val="bg1"/>
              </a:solidFill>
            </a:endParaRPr>
          </a:p>
        </p:txBody>
      </p:sp>
      <p:sp>
        <p:nvSpPr>
          <p:cNvPr id="15" name="Tekstfelt 14"/>
          <p:cNvSpPr txBox="1"/>
          <p:nvPr/>
        </p:nvSpPr>
        <p:spPr>
          <a:xfrm>
            <a:off x="2106889" y="5748397"/>
            <a:ext cx="5553247" cy="507695"/>
          </a:xfrm>
          <a:prstGeom prst="rect"/>
          <a:noFill/>
        </p:spPr>
        <p:txBody>
          <a:bodyPr wrap="square" lIns="0" tIns="0" rIns="0" bIns="0" rtlCol="0">
            <a:spAutoFit/>
          </a:bodyPr>
          <a:lstStyle/>
          <a:p>
            <a:pPr algn="ctr">
              <a:lnSpc>
                <a:spcPct val="104000"/>
              </a:lnSpc>
            </a:pPr>
            <a:r>
              <a:rPr lang="da" sz="1600" dirty="1">
                <a:solidFill>
                  <a:hslClr hue="12659017" sat="100000" lum="23922"/>
                </a:solidFill>
              </a:rPr>
              <a:t>Kan nu evaluere på komplekse forløb</a:t>
            </a:r>
          </a:p>
          <a:p>
            <a:pPr algn="ctr">
              <a:lnSpc>
                <a:spcPct val="104000"/>
              </a:lnSpc>
            </a:pPr>
            <a:r>
              <a:rPr lang="da" sz="1600" dirty="1">
                <a:solidFill>
                  <a:hslClr hue="12659017" sat="100000" lum="23922"/>
                </a:solidFill>
              </a:rPr>
              <a:t>Mange indsatser og mange tilstande</a:t>
            </a:r>
          </a:p>
        </p:txBody>
      </p:sp>
    </p:spTree>
    <p:extLst>
      <p:ext uri="{BB962C8B-B14F-4D97-AF65-F5344CB8AC3E}">
        <p14:creationId xmlns:p14="http://schemas.microsoft.com/office/powerpoint/2010/main" val="2508348160"/>
      </p:ext>
    </p:extLst>
  </p:cSld>
  <p:clrMapOvr>
    <a:masterClrMapping/>
  </p:clrMapOvr>
  <p:transition advClick="0" spd="fa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2"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3"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4"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5"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whole" animBg="1"/>
      <p:bldP spid="6" grpId="1" build="whole" animBg="1"/>
      <p:bldP spid="7" grpId="2" build="whole" animBg="1"/>
      <p:bldP spid="12" grpId="3" build="whole" animBg="1"/>
      <p:bldP spid="14" grpId="4" build="whole" animBg="1"/>
      <p:bldP spid="15" grpId="5" build="whole" animBg="1"/>
    </p:bldLst>
  </p:timing>
</p:sld>
</file>

<file path=ppt/slides/slide1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Fælles faglige Begreber</a:t>
            </a:r>
            <a:br>
              <a:rPr lang="da" dirty="1"/>
            </a:br>
          </a:p>
        </p:txBody>
      </p:sp>
      <p:sp>
        <p:nvSpPr>
          <p:cNvPr id="5" name="Pladsholder til tekst 4"/>
          <p:cNvSpPr>
            <a:spLocks noGrp="1"/>
          </p:cNvSpPr>
          <p:nvPr>
            <p:ph type="body" sz="quarter" idx="13"/>
          </p:nvPr>
        </p:nvSpPr>
        <p:spPr/>
        <p:txBody>
          <a:bodyPr/>
          <a:lstStyle/>
          <a:p>
            <a:endParaRPr lang="da"/>
          </a:p>
        </p:txBody>
      </p:sp>
    </p:spTree>
    <p:extLst>
      <p:ext uri="{BB962C8B-B14F-4D97-AF65-F5344CB8AC3E}">
        <p14:creationId xmlns:p14="http://schemas.microsoft.com/office/powerpoint/2010/main" val="23293054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 dirty="1"/>
              <a:t>Et nyt fælleskommunalt projekt:</a:t>
            </a:r>
            <a:br>
              <a:rPr lang="da" dirty="1"/>
            </a:br>
            <a:r>
              <a:rPr lang="da" dirty="1"/>
              <a:t>Fælles Faglige Begreber</a:t>
            </a:r>
          </a:p>
        </p:txBody>
      </p:sp>
      <p:sp>
        <p:nvSpPr>
          <p:cNvPr id="5" name="Pladsholder til tekst 4"/>
          <p:cNvSpPr>
            <a:spLocks noGrp="1"/>
          </p:cNvSpPr>
          <p:nvPr>
            <p:ph type="body" sz="quarter" idx="13"/>
          </p:nvPr>
        </p:nvSpPr>
        <p:spPr>
          <a:xfrm>
            <a:off x="1908175" y="2254915"/>
            <a:ext cx="7561262" cy="3770313"/>
          </a:xfrm>
        </p:spPr>
        <p:txBody>
          <a:bodyPr/>
          <a:lstStyle/>
          <a:p>
            <a:pPr marL="0" indent="0">
              <a:buNone/>
            </a:pPr>
            <a:r>
              <a:rPr lang="da" sz="1800" b="1" dirty="1"/>
              <a:t>VUM/DHUV har været med til at styrke</a:t>
            </a:r>
          </a:p>
          <a:p>
            <a:r>
              <a:rPr lang="da" sz="1800" dirty="1"/>
              <a:t>Udredningen af borgerne </a:t>
            </a:r>
          </a:p>
          <a:p>
            <a:r>
              <a:rPr lang="da" sz="1800" dirty="1"/>
              <a:t>Skabe mere ensartethed til myndighedsarbejdet</a:t>
            </a:r>
          </a:p>
          <a:p>
            <a:r>
              <a:rPr lang="da" sz="1800" dirty="1"/>
              <a:t>Bedre bestillinger af indsatser </a:t>
            </a:r>
          </a:p>
          <a:p>
            <a:endParaRPr lang="da" sz="1800"/>
          </a:p>
          <a:p>
            <a:endParaRPr lang="da" sz="1800"/>
          </a:p>
          <a:p>
            <a:pPr marL="0" indent="0">
              <a:buNone/>
            </a:pPr>
            <a:r>
              <a:rPr lang="da" sz="1800" b="1" dirty="1"/>
              <a:t>FKO og resultatdokumentation</a:t>
            </a:r>
          </a:p>
          <a:p>
            <a:r>
              <a:rPr lang="da" sz="1800" dirty="1"/>
              <a:t>De seneste år er der sket rigtig meget på denne front og en række kommuner og tilbud er kommet langt med systematisk at dokumentere effekten af indsatserne </a:t>
            </a:r>
          </a:p>
        </p:txBody>
      </p:sp>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Tree>
    <p:extLst>
      <p:ext uri="{BB962C8B-B14F-4D97-AF65-F5344CB8AC3E}">
        <p14:creationId xmlns:p14="http://schemas.microsoft.com/office/powerpoint/2010/main" val="7713525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a" dirty="1"/>
              <a:t>Hvorfor Fælles Faglige Begreber?</a:t>
            </a:r>
          </a:p>
        </p:txBody>
      </p:sp>
      <p:sp>
        <p:nvSpPr>
          <p:cNvPr id="5" name="Pladsholder til tekst 4"/>
          <p:cNvSpPr>
            <a:spLocks noGrp="1"/>
          </p:cNvSpPr>
          <p:nvPr>
            <p:ph type="body" sz="quarter" idx="13"/>
          </p:nvPr>
        </p:nvSpPr>
        <p:spPr>
          <a:xfrm>
            <a:off x="1908175" y="1898649"/>
            <a:ext cx="8879430" cy="4340105"/>
          </a:xfrm>
        </p:spPr>
        <p:txBody>
          <a:bodyPr/>
          <a:lstStyle/>
          <a:p>
            <a:pPr marL="0" indent="0">
              <a:buNone/>
            </a:pPr>
            <a:endParaRPr lang="da" sz="1800"/>
          </a:p>
          <a:p>
            <a:pPr lvl="0"/>
            <a:r>
              <a:rPr lang="da" sz="1800" dirty="1"/>
              <a:t>Manglende sammenhæng og fælles sprog på tværs af myndighed og udfører inden for socialområdet</a:t>
            </a:r>
            <a:br>
              <a:rPr lang="da" sz="1800" dirty="1"/>
            </a:br>
          </a:p>
          <a:p>
            <a:r>
              <a:rPr lang="da" sz="1800" dirty="1"/>
              <a:t>Viden om effekt af indsatserne i det enkelte forløb og på tværs af tilbud</a:t>
            </a:r>
          </a:p>
          <a:p>
            <a:pPr marL="0" lvl="0" indent="0">
              <a:buNone/>
            </a:pPr>
            <a:endParaRPr lang="da" sz="1800"/>
          </a:p>
          <a:p>
            <a:pPr lvl="0"/>
            <a:r>
              <a:rPr lang="da" sz="1800" dirty="1"/>
              <a:t>Svingende datakvalitet – udfordring i forhold nøgletal og tendenser på socialområdet på tværs af kommunerne</a:t>
            </a:r>
          </a:p>
          <a:p>
            <a:pPr marL="0" lvl="0" indent="0">
              <a:buNone/>
            </a:pPr>
            <a:endParaRPr lang="da" sz="1800"/>
          </a:p>
          <a:p>
            <a:pPr lvl="0"/>
            <a:r>
              <a:rPr lang="da" sz="1800" dirty="1"/>
              <a:t>Større gennemsigtighed for sammenhænge mellem tilstand, indsatseffekt og pris </a:t>
            </a:r>
          </a:p>
          <a:p>
            <a:pPr lvl="0"/>
            <a:endParaRPr lang="da" sz="1800"/>
          </a:p>
          <a:p>
            <a:r>
              <a:rPr lang="da" sz="1800" dirty="1"/>
              <a:t>Behov for bedre samarbejde, mere koordination og fælles sprog om borgerne med de øvrige kommunale fagområder</a:t>
            </a:r>
          </a:p>
          <a:p>
            <a:pPr lvl="0"/>
            <a:endParaRPr lang="da" sz="1800"/>
          </a:p>
          <a:p>
            <a:pPr lvl="0"/>
            <a:endParaRPr lang="da" sz="1800"/>
          </a:p>
          <a:p>
            <a:pPr marL="0" indent="0">
              <a:buNone/>
            </a:pPr>
            <a:endParaRPr lang="da" sz="1800"/>
          </a:p>
          <a:p>
            <a:pPr marL="0" indent="0">
              <a:buNone/>
            </a:pPr>
            <a:endParaRPr lang="da" sz="1800"/>
          </a:p>
        </p:txBody>
      </p:sp>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Tree>
    <p:extLst>
      <p:ext uri="{BB962C8B-B14F-4D97-AF65-F5344CB8AC3E}">
        <p14:creationId xmlns:p14="http://schemas.microsoft.com/office/powerpoint/2010/main" val="41440767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a:xfrm>
            <a:off x="1842334" y="903376"/>
            <a:ext cx="9932022" cy="914910"/>
          </a:xfrm>
        </p:spPr>
        <p:txBody>
          <a:bodyPr/>
          <a:lstStyle/>
          <a:p>
            <a:r>
              <a:rPr lang="da" dirty="1"/>
              <a:t>Tre skridt frem mod en fælles dokumentationspraksis </a:t>
            </a:r>
          </a:p>
        </p:txBody>
      </p:sp>
      <p:sp>
        <p:nvSpPr>
          <p:cNvPr id="5" name="Pladsholder til tekst 4"/>
          <p:cNvSpPr>
            <a:spLocks noGrp="1"/>
          </p:cNvSpPr>
          <p:nvPr>
            <p:ph type="body" sz="quarter" idx="13"/>
          </p:nvPr>
        </p:nvSpPr>
        <p:spPr>
          <a:xfrm>
            <a:off x="1908175" y="1984377"/>
            <a:ext cx="8815854" cy="4873623"/>
          </a:xfrm>
        </p:spPr>
        <p:txBody>
          <a:bodyPr/>
          <a:lstStyle/>
          <a:p>
            <a:pPr marL="0" indent="0">
              <a:buNone/>
            </a:pPr>
            <a:endParaRPr lang="da" sz="1400" b="1"/>
          </a:p>
          <a:p>
            <a:pPr marL="0" indent="0">
              <a:buNone/>
            </a:pPr>
            <a:r>
              <a:rPr lang="da" sz="1800" b="1" dirty="1"/>
              <a:t>1. Klassificere, strukturere og standardisere de faglige begreber på tværs af myndighed og udfører: </a:t>
            </a:r>
          </a:p>
          <a:p>
            <a:pPr lvl="1"/>
            <a:endParaRPr lang="da" sz="1200">
              <a:solidFill>
                <a:schemeClr val="tx1"/>
              </a:solidFill>
            </a:endParaRPr>
          </a:p>
          <a:p>
            <a:pPr lvl="2"/>
            <a:r>
              <a:rPr lang="da" sz="1600" dirty="1">
                <a:solidFill>
                  <a:hslClr hue="0" sat="0" lum="0"/>
                </a:solidFill>
              </a:rPr>
              <a:t>Fælles sprog om tilstanden, indsats/ydelser og indsatseffekt</a:t>
            </a:r>
          </a:p>
          <a:p>
            <a:pPr marL="180000" lvl="2" indent="0">
              <a:buNone/>
            </a:pPr>
            <a:endParaRPr lang="da" sz="1800" b="1"/>
          </a:p>
          <a:p>
            <a:pPr marL="180000" lvl="2" indent="0">
              <a:buNone/>
            </a:pPr>
            <a:endParaRPr lang="da" sz="1800" b="1"/>
          </a:p>
          <a:p>
            <a:pPr marL="180000" lvl="2" indent="0">
              <a:buNone/>
            </a:pPr>
            <a:endParaRPr lang="da" sz="1800" b="1"/>
          </a:p>
          <a:p>
            <a:pPr marL="0" indent="0">
              <a:buNone/>
            </a:pPr>
            <a:r>
              <a:rPr lang="da" sz="1800" b="1" dirty="1"/>
              <a:t>2. Generisk model for dokumentation</a:t>
            </a:r>
          </a:p>
          <a:p>
            <a:pPr lvl="2"/>
            <a:endParaRPr lang="da" sz="1600">
              <a:solidFill>
                <a:schemeClr val="tx1"/>
              </a:solidFill>
            </a:endParaRPr>
          </a:p>
          <a:p>
            <a:pPr lvl="2"/>
            <a:r>
              <a:rPr lang="da" sz="1600" dirty="1">
                <a:solidFill>
                  <a:hslClr hue="0" sat="0" lum="0"/>
                </a:solidFill>
              </a:rPr>
              <a:t>Sikre fælles og ensartet dokumentationspraksis på tværs af metoder og it-systemer og muliggøre genanvendelse af data</a:t>
            </a:r>
          </a:p>
          <a:p>
            <a:pPr marL="0" lvl="1" indent="0">
              <a:buNone/>
            </a:pPr>
            <a:endParaRPr lang="da" sz="1800" b="1"/>
          </a:p>
          <a:p>
            <a:pPr marL="0" lvl="1" indent="0">
              <a:buNone/>
            </a:pPr>
            <a:endParaRPr lang="da" sz="1800" b="1"/>
          </a:p>
          <a:p>
            <a:pPr marL="0" lvl="1" indent="0">
              <a:buNone/>
            </a:pPr>
            <a:endParaRPr lang="da" sz="1800" b="1"/>
          </a:p>
          <a:p>
            <a:pPr marL="0" lvl="1" indent="0">
              <a:buNone/>
            </a:pPr>
            <a:r>
              <a:rPr lang="da" sz="1800" b="1" dirty="1"/>
              <a:t>3. Digital understøttelse og videreudvikling af de faglige metoder på området, som understøtter ovenstående  </a:t>
            </a:r>
          </a:p>
        </p:txBody>
      </p:sp>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Tree>
    <p:extLst>
      <p:ext uri="{BB962C8B-B14F-4D97-AF65-F5344CB8AC3E}">
        <p14:creationId xmlns:p14="http://schemas.microsoft.com/office/powerpoint/2010/main" val="5478809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4" name="Titel 3"/>
          <p:cNvSpPr>
            <a:spLocks noGrp="1"/>
          </p:cNvSpPr>
          <p:nvPr>
            <p:ph type="title"/>
          </p:nvPr>
        </p:nvSpPr>
        <p:spPr/>
        <p:txBody>
          <a:bodyPr/>
          <a:lstStyle/>
          <a:p>
            <a:r>
              <a:rPr lang="da" dirty="1"/>
              <a:t>Hvilke data og nye muligheder for dialog giver den nye dokumentationspraksis? </a:t>
            </a:r>
          </a:p>
        </p:txBody>
      </p:sp>
      <p:sp>
        <p:nvSpPr>
          <p:cNvPr id="5" name="Pladsholder til tekst 4"/>
          <p:cNvSpPr>
            <a:spLocks noGrp="1"/>
          </p:cNvSpPr>
          <p:nvPr>
            <p:ph type="body" sz="quarter" idx="13"/>
          </p:nvPr>
        </p:nvSpPr>
        <p:spPr>
          <a:xfrm>
            <a:off x="1908175" y="2200736"/>
            <a:ext cx="2328158" cy="1029746"/>
          </a:xfrm>
          <a:solidFill>
            <a:schemeClr val="tx2">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a:lstStyle/>
          <a:p>
            <a:pPr marL="0" indent="0">
              <a:buNone/>
            </a:pPr>
            <a:r>
              <a:rPr lang="da" b="1" dirty="1"/>
              <a:t>Tilstand 1: </a:t>
            </a:r>
          </a:p>
          <a:p>
            <a:pPr>
              <a:buFont typeface="Arial" panose="020b0604020202020204" pitchFamily="34" charset="0"/>
              <a:buChar char="•"/>
            </a:pPr>
            <a:r>
              <a:rPr lang="da" sz="1400" dirty="1"/>
              <a:t>Klassifikation: Praktiske opgaver, indkøb</a:t>
            </a:r>
          </a:p>
          <a:p>
            <a:pPr>
              <a:buFont typeface="Arial" panose="020b0604020202020204" pitchFamily="34" charset="0"/>
              <a:buChar char="•"/>
            </a:pPr>
            <a:r>
              <a:rPr lang="da" sz="1400" dirty="1"/>
              <a:t>Funktionsevneniveau: 3 </a:t>
            </a:r>
          </a:p>
          <a:p>
            <a:pPr marL="0" indent="0">
              <a:buNone/>
            </a:pPr>
            <a:endParaRPr lang="da"/>
          </a:p>
          <a:p>
            <a:pPr marL="0" indent="0">
              <a:buNone/>
            </a:pPr>
            <a:endParaRPr lang="da"/>
          </a:p>
        </p:txBody>
      </p:sp>
      <p:sp>
        <p:nvSpPr>
          <p:cNvPr id="6" name="Pladsholder til tekst 4"/>
          <p:cNvSpPr txBox="1"/>
          <p:nvPr/>
        </p:nvSpPr>
        <p:spPr>
          <a:xfrm>
            <a:off x="4630154" y="2200736"/>
            <a:ext cx="2328158" cy="1029746"/>
          </a:xfrm>
          <a:prstGeom prst="rect"/>
          <a:solidFill>
            <a:schemeClr val="tx2">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vert="horz" lIns="0" tIns="0" rIns="0" bIns="0" rtlCol="0">
            <a:noAutofit/>
          </a:bodyPr>
          <a:lstStyle>
            <a:lvl1pPr marL="180000" indent="-180000" algn="l" defTabSz="685800" rtl="0" eaLnBrk="1" latinLnBrk="0" hangingPunct="1">
              <a:lnSpc>
                <a:spcPct val="104000"/>
              </a:lnSpc>
              <a:spcBef>
                <a:spcPct val="0"/>
              </a:spcBef>
              <a:buFont typeface="Arial" panose="020b0604020202020204" pitchFamily="34" charset="0"/>
              <a:buChar char="›"/>
              <a:defRPr sz="1600" b="0" kern="1200">
                <a:solidFill>
                  <a:srgbClr val="003B7A"/>
                </a:solidFill>
                <a:latin typeface="+mn-lt"/>
                <a:ea typeface="+mn-ea"/>
                <a:cs typeface="+mn-cs"/>
              </a:defRPr>
            </a:lvl1pPr>
            <a:lvl2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2pPr>
            <a:lvl3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3pPr>
            <a:lvl4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9pPr>
          </a:lstStyle>
          <a:p>
            <a:pPr marL="0" indent="0">
              <a:buFont typeface="Arial" panose="020b0604020202020204" pitchFamily="34" charset="0"/>
              <a:buNone/>
            </a:pPr>
            <a:r>
              <a:rPr lang="da" b="1" dirty="1"/>
              <a:t>Forventet tilstand: </a:t>
            </a:r>
          </a:p>
          <a:p>
            <a:pPr>
              <a:buFont typeface="Arial" panose="020b0604020202020204" pitchFamily="34" charset="0"/>
              <a:buChar char="•"/>
            </a:pPr>
            <a:r>
              <a:rPr lang="da" sz="1400" dirty="1"/>
              <a:t>Klassifikation:  Praktiske opgaver, indkøb</a:t>
            </a:r>
          </a:p>
          <a:p>
            <a:pPr>
              <a:buFont typeface="Arial" panose="020b0604020202020204" pitchFamily="34" charset="0"/>
              <a:buChar char="•"/>
            </a:pPr>
            <a:r>
              <a:rPr lang="da" sz="1400" dirty="1"/>
              <a:t>Funktionsevneniveau: 1 </a:t>
            </a:r>
          </a:p>
          <a:p>
            <a:pPr marL="0" indent="0">
              <a:buFont typeface="Arial" panose="020b0604020202020204" pitchFamily="34" charset="0"/>
              <a:buNone/>
            </a:pPr>
            <a:endParaRPr lang="da"/>
          </a:p>
          <a:p>
            <a:pPr marL="0" indent="0">
              <a:buFont typeface="Arial" panose="020b0604020202020204" pitchFamily="34" charset="0"/>
              <a:buNone/>
            </a:pPr>
            <a:endParaRPr lang="da"/>
          </a:p>
        </p:txBody>
      </p:sp>
      <p:sp>
        <p:nvSpPr>
          <p:cNvPr id="7" name="Pladsholder til tekst 4"/>
          <p:cNvSpPr txBox="1"/>
          <p:nvPr/>
        </p:nvSpPr>
        <p:spPr>
          <a:xfrm>
            <a:off x="7352133" y="2200736"/>
            <a:ext cx="2328158" cy="1029746"/>
          </a:xfrm>
          <a:prstGeom prst="rect"/>
          <a:solidFill>
            <a:schemeClr val="tx2">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vert="horz" lIns="0" tIns="0" rIns="0" bIns="0" rtlCol="0">
            <a:noAutofit/>
          </a:bodyPr>
          <a:lstStyle>
            <a:lvl1pPr marL="180000" indent="-180000" algn="l" defTabSz="685800" rtl="0" eaLnBrk="1" latinLnBrk="0" hangingPunct="1">
              <a:lnSpc>
                <a:spcPct val="104000"/>
              </a:lnSpc>
              <a:spcBef>
                <a:spcPct val="0"/>
              </a:spcBef>
              <a:buFont typeface="Arial" panose="020b0604020202020204" pitchFamily="34" charset="0"/>
              <a:buChar char="›"/>
              <a:defRPr sz="1600" b="0" kern="1200">
                <a:solidFill>
                  <a:srgbClr val="003B7A"/>
                </a:solidFill>
                <a:latin typeface="+mn-lt"/>
                <a:ea typeface="+mn-ea"/>
                <a:cs typeface="+mn-cs"/>
              </a:defRPr>
            </a:lvl1pPr>
            <a:lvl2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2pPr>
            <a:lvl3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3pPr>
            <a:lvl4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9pPr>
          </a:lstStyle>
          <a:p>
            <a:pPr marL="0" indent="0">
              <a:buFont typeface="Arial" panose="020b0604020202020204" pitchFamily="34" charset="0"/>
              <a:buNone/>
            </a:pPr>
            <a:r>
              <a:rPr lang="da" b="1" dirty="1"/>
              <a:t>Tilstand 2:</a:t>
            </a:r>
          </a:p>
          <a:p>
            <a:pPr>
              <a:buFont typeface="Arial" panose="020b0604020202020204" pitchFamily="34" charset="0"/>
              <a:buChar char="•"/>
            </a:pPr>
            <a:r>
              <a:rPr lang="da" sz="1400" dirty="1"/>
              <a:t>Klassifikation:  Praktiske opgaver, indkøb</a:t>
            </a:r>
          </a:p>
          <a:p>
            <a:pPr>
              <a:buFont typeface="Arial" panose="020b0604020202020204" pitchFamily="34" charset="0"/>
              <a:buChar char="•"/>
            </a:pPr>
            <a:r>
              <a:rPr lang="da" sz="1400" dirty="1"/>
              <a:t>Funktionsevneniveau: 2 </a:t>
            </a:r>
          </a:p>
          <a:p>
            <a:pPr marL="0" indent="0">
              <a:buFont typeface="Arial" panose="020b0604020202020204" pitchFamily="34" charset="0"/>
              <a:buNone/>
            </a:pPr>
            <a:endParaRPr lang="da"/>
          </a:p>
          <a:p>
            <a:pPr marL="0" indent="0">
              <a:buFont typeface="Arial" panose="020b0604020202020204" pitchFamily="34" charset="0"/>
              <a:buNone/>
            </a:pPr>
            <a:endParaRPr lang="da"/>
          </a:p>
        </p:txBody>
      </p:sp>
      <p:cxnSp>
        <p:nvCxnSpPr>
          <p:cNvPr id="11" name="Lige pilforbindelse 10"/>
          <p:cNvCxnSpPr/>
          <p:nvPr/>
        </p:nvCxnSpPr>
        <p:spPr>
          <a:xfrm flipH="1">
            <a:off x="7211028" y="3345084"/>
            <a:ext cx="1078654" cy="1889692"/>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13" name="Pladsholder til tekst 4"/>
          <p:cNvSpPr txBox="1"/>
          <p:nvPr/>
        </p:nvSpPr>
        <p:spPr>
          <a:xfrm>
            <a:off x="4630154" y="3610792"/>
            <a:ext cx="2328158" cy="1029746"/>
          </a:xfrm>
          <a:prstGeom prst="rect"/>
          <a:solidFill>
            <a:schemeClr val="tx2">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vert="horz" lIns="0" tIns="0" rIns="0" bIns="0" rtlCol="0">
            <a:noAutofit/>
          </a:bodyPr>
          <a:lstStyle>
            <a:lvl1pPr marL="180000" indent="-180000" algn="l" defTabSz="685800" rtl="0" eaLnBrk="1" latinLnBrk="0" hangingPunct="1">
              <a:lnSpc>
                <a:spcPct val="104000"/>
              </a:lnSpc>
              <a:spcBef>
                <a:spcPct val="0"/>
              </a:spcBef>
              <a:buFont typeface="Arial" panose="020b0604020202020204" pitchFamily="34" charset="0"/>
              <a:buChar char="›"/>
              <a:defRPr sz="1600" b="0" kern="1200">
                <a:solidFill>
                  <a:srgbClr val="003B7A"/>
                </a:solidFill>
                <a:latin typeface="+mn-lt"/>
                <a:ea typeface="+mn-ea"/>
                <a:cs typeface="+mn-cs"/>
              </a:defRPr>
            </a:lvl1pPr>
            <a:lvl2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2pPr>
            <a:lvl3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3pPr>
            <a:lvl4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9pPr>
          </a:lstStyle>
          <a:p>
            <a:pPr marL="0" indent="0">
              <a:buFont typeface="Arial" panose="020b0604020202020204" pitchFamily="34" charset="0"/>
              <a:buNone/>
            </a:pPr>
            <a:r>
              <a:rPr lang="da" b="1" dirty="1"/>
              <a:t>Indsats: </a:t>
            </a:r>
          </a:p>
          <a:p>
            <a:pPr>
              <a:buFont typeface="Arial" panose="020b0604020202020204" pitchFamily="34" charset="0"/>
              <a:buChar char="•"/>
            </a:pPr>
            <a:r>
              <a:rPr lang="da" sz="1400" dirty="1"/>
              <a:t>Klassifikation:  </a:t>
            </a:r>
          </a:p>
          <a:p>
            <a:pPr lvl="1">
              <a:buFont typeface="Arial" panose="020b0604020202020204" pitchFamily="34" charset="0"/>
              <a:buChar char="•"/>
            </a:pPr>
            <a:r>
              <a:rPr lang="da" sz="1200" dirty="1"/>
              <a:t>§85 Bostøtte</a:t>
            </a:r>
          </a:p>
          <a:p>
            <a:pPr marL="714375" lvl="6" indent="-352425">
              <a:buFont typeface="Arial" panose="020b0604020202020204" pitchFamily="34" charset="0"/>
              <a:buChar char="•"/>
            </a:pPr>
            <a:r>
              <a:rPr lang="da" sz="1150" i="1" dirty="1"/>
              <a:t>Støtte til indkøb</a:t>
            </a:r>
          </a:p>
          <a:p>
            <a:pPr>
              <a:buFont typeface="Arial" panose="020b0604020202020204" pitchFamily="34" charset="0"/>
              <a:buChar char="•"/>
            </a:pPr>
            <a:endParaRPr lang="da" sz="1400"/>
          </a:p>
          <a:p>
            <a:pPr marL="0" indent="0">
              <a:buFont typeface="Arial" panose="020b0604020202020204" pitchFamily="34" charset="0"/>
              <a:buNone/>
            </a:pPr>
            <a:endParaRPr lang="da"/>
          </a:p>
          <a:p>
            <a:pPr marL="0" indent="0">
              <a:buFont typeface="Arial" panose="020b0604020202020204" pitchFamily="34" charset="0"/>
              <a:buNone/>
            </a:pPr>
            <a:endParaRPr lang="da"/>
          </a:p>
        </p:txBody>
      </p:sp>
      <p:cxnSp>
        <p:nvCxnSpPr>
          <p:cNvPr id="17" name="Lige pilforbindelse 16"/>
          <p:cNvCxnSpPr/>
          <p:nvPr/>
        </p:nvCxnSpPr>
        <p:spPr>
          <a:xfrm>
            <a:off x="3348938" y="3358585"/>
            <a:ext cx="1176763" cy="1907896"/>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23" name="Pladsholder til tekst 4"/>
          <p:cNvSpPr txBox="1"/>
          <p:nvPr/>
        </p:nvSpPr>
        <p:spPr>
          <a:xfrm>
            <a:off x="4630154" y="5317275"/>
            <a:ext cx="2328158" cy="853496"/>
          </a:xfrm>
          <a:prstGeom prst="rect"/>
          <a:solidFill>
            <a:schemeClr val="tx2">
              <a:lumMod val="40000"/>
              <a:lumOff val="60000"/>
            </a:schemeClr>
          </a:solidFill>
          <a:ln>
            <a:noFill/>
          </a:ln>
          <a:effectLst>
            <a:outerShdw blurRad="44450" dir="5400000" dist="27940" algn="ctr">
              <a:srgbClr val="000000">
                <a:alpha val="32000"/>
              </a:srgbClr>
            </a:outerShdw>
          </a:effectLst>
          <a:scene3d>
            <a:camera prst="orthographicFront">
              <a:rot lat="0" lon="0" rev="0"/>
            </a:camera>
            <a:lightRig dir="t" rig="balanced">
              <a:rot lat="0" lon="0" rev="8700000"/>
            </a:lightRig>
          </a:scene3d>
          <a:sp3d>
            <a:bevelT w="190500" h="38100" prst="circle"/>
          </a:sp3d>
        </p:spPr>
        <p:txBody>
          <a:bodyPr vert="horz" lIns="0" tIns="0" rIns="0" bIns="0" rtlCol="0" anchor="b">
            <a:noAutofit/>
          </a:bodyPr>
          <a:lstStyle>
            <a:lvl1pPr marL="180000" indent="-180000" algn="l" defTabSz="685800" rtl="0" eaLnBrk="1" latinLnBrk="0" hangingPunct="1">
              <a:lnSpc>
                <a:spcPct val="104000"/>
              </a:lnSpc>
              <a:spcBef>
                <a:spcPct val="0"/>
              </a:spcBef>
              <a:buFont typeface="Arial" panose="020b0604020202020204" pitchFamily="34" charset="0"/>
              <a:buChar char="›"/>
              <a:defRPr sz="1600" b="0" kern="1200">
                <a:solidFill>
                  <a:srgbClr val="003B7A"/>
                </a:solidFill>
                <a:latin typeface="+mn-lt"/>
                <a:ea typeface="+mn-ea"/>
                <a:cs typeface="+mn-cs"/>
              </a:defRPr>
            </a:lvl1pPr>
            <a:lvl2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2pPr>
            <a:lvl3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3pPr>
            <a:lvl4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4pPr>
            <a:lvl5pPr marL="360000" indent="-180000" algn="l" defTabSz="685800" rtl="0" eaLnBrk="1" latinLnBrk="0" hangingPunct="1">
              <a:lnSpc>
                <a:spcPct val="104000"/>
              </a:lnSpc>
              <a:spcBef>
                <a:spcPct val="0"/>
              </a:spcBef>
              <a:spcAft>
                <a:spcPct val="0"/>
              </a:spcAft>
              <a:buFont typeface="Arial" panose="020b0604020202020204" pitchFamily="34" charset="0"/>
              <a:buChar char="›"/>
              <a:defRPr sz="1400" kern="1200">
                <a:solidFill>
                  <a:srgbClr val="003B7A"/>
                </a:solidFill>
                <a:latin typeface="+mn-lt"/>
                <a:ea typeface="+mn-ea"/>
                <a:cs typeface="+mn-cs"/>
              </a:defRPr>
            </a:lvl5pPr>
            <a:lvl6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6pPr>
            <a:lvl7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7pPr>
            <a:lvl8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8pPr>
            <a:lvl9pPr marL="360000" indent="-180000" algn="l" defTabSz="685800" rtl="0" eaLnBrk="1" latinLnBrk="0" hangingPunct="1">
              <a:lnSpc>
                <a:spcPct val="104000"/>
              </a:lnSpc>
              <a:spcBef>
                <a:spcPct val="0"/>
              </a:spcBef>
              <a:buFont typeface="Arial" panose="020b0604020202020204" pitchFamily="34" charset="0"/>
              <a:buChar char="›"/>
              <a:defRPr sz="1350" kern="1200">
                <a:solidFill>
                  <a:srgbClr val="003B7A"/>
                </a:solidFill>
                <a:latin typeface="+mn-lt"/>
                <a:ea typeface="+mn-ea"/>
                <a:cs typeface="+mn-cs"/>
              </a:defRPr>
            </a:lvl9pPr>
          </a:lstStyle>
          <a:p>
            <a:pPr marL="0" indent="0" algn="ctr">
              <a:buFont typeface="Arial" panose="020b0604020202020204" pitchFamily="34" charset="0"/>
              <a:buNone/>
            </a:pPr>
            <a:r>
              <a:rPr lang="da" b="1" dirty="1"/>
              <a:t>Indsatseffekt </a:t>
            </a:r>
          </a:p>
          <a:p>
            <a:pPr marL="0" indent="0" algn="ctr">
              <a:buFont typeface="Arial" panose="020b0604020202020204" pitchFamily="34" charset="0"/>
              <a:buNone/>
            </a:pPr>
            <a:endParaRPr lang="da"/>
          </a:p>
        </p:txBody>
      </p:sp>
      <p:cxnSp>
        <p:nvCxnSpPr>
          <p:cNvPr id="12" name="Lige pilforbindelse 11"/>
          <p:cNvCxnSpPr/>
          <p:nvPr/>
        </p:nvCxnSpPr>
        <p:spPr>
          <a:xfrm flipH="1">
            <a:off x="5791200" y="4816383"/>
            <a:ext cx="3033" cy="353493"/>
          </a:xfrm>
          <a:prstGeom prst="straightConnector1"/>
          <a:ln w="9525" cap="flat" algn="ctr">
            <a:prstDash val="solid"/>
            <a:tailEnd type="triangle"/>
          </a:ln>
        </p:spPr>
        <p:style>
          <a:lnRef idx="1">
            <a:schemeClr val="accent1"/>
          </a:lnRef>
          <a:fillRef idx="0">
            <a:schemeClr val="accent1"/>
          </a:fillRef>
          <a:effectRef idx="0">
            <a:schemeClr val="accent1"/>
          </a:effectRef>
          <a:fontRef idx="minor">
            <a:schemeClr val="tx1"/>
          </a:fontRef>
        </p:style>
      </p:cxnSp>
      <p:sp>
        <p:nvSpPr>
          <p:cNvPr id="14" name="Højrepil 13"/>
          <p:cNvSpPr/>
          <p:nvPr/>
        </p:nvSpPr>
        <p:spPr>
          <a:xfrm>
            <a:off x="4337538" y="2579077"/>
            <a:ext cx="188163" cy="445477"/>
          </a:xfrm>
          <a:prstGeom prst="rightArrow">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600">
              <a:solidFill>
                <a:prstClr val="white"/>
              </a:solidFill>
            </a:endParaRPr>
          </a:p>
        </p:txBody>
      </p:sp>
      <p:sp>
        <p:nvSpPr>
          <p:cNvPr id="18" name="Højrepil 17"/>
          <p:cNvSpPr/>
          <p:nvPr/>
        </p:nvSpPr>
        <p:spPr>
          <a:xfrm>
            <a:off x="7061141" y="2579076"/>
            <a:ext cx="188163" cy="445477"/>
          </a:xfrm>
          <a:prstGeom prst="rightArrow">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600">
              <a:solidFill>
                <a:prstClr val="white"/>
              </a:solidFill>
            </a:endParaRPr>
          </a:p>
        </p:txBody>
      </p:sp>
      <p:sp>
        <p:nvSpPr>
          <p:cNvPr id="19" name="Højrepil 18"/>
          <p:cNvSpPr/>
          <p:nvPr/>
        </p:nvSpPr>
        <p:spPr>
          <a:xfrm rot="16200000">
            <a:off x="5662246" y="3212121"/>
            <a:ext cx="188163" cy="445477"/>
          </a:xfrm>
          <a:prstGeom prst="rightArrow">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600">
              <a:solidFill>
                <a:prstClr val="white"/>
              </a:solidFill>
            </a:endParaRPr>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8" name="Højrepil 7"/>
          <p:cNvSpPr/>
          <p:nvPr/>
        </p:nvSpPr>
        <p:spPr>
          <a:xfrm>
            <a:off x="2066925" y="6257925"/>
            <a:ext cx="7613366" cy="495300"/>
          </a:xfrm>
          <a:prstGeom prst="rightArrow">
            <a:avLst/>
          </a:prstGeom>
          <a:solidFill>
            <a:schemeClr val="accent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r>
              <a:rPr lang="da" sz="2000" b="1" dirty="1">
                <a:solidFill>
                  <a:hslClr hue="0" sat="0" lum="100000"/>
                </a:solidFill>
              </a:rPr>
              <a:t>TID</a:t>
            </a:r>
          </a:p>
        </p:txBody>
      </p:sp>
    </p:spTree>
    <p:extLst>
      <p:ext uri="{BB962C8B-B14F-4D97-AF65-F5344CB8AC3E}">
        <p14:creationId xmlns:p14="http://schemas.microsoft.com/office/powerpoint/2010/main" val="677929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Hvor skal vi hen?</a:t>
            </a:r>
          </a:p>
        </p:txBody>
      </p:sp>
      <p:sp>
        <p:nvSpPr>
          <p:cNvPr id="5" name="Pladsholder til tekst 4"/>
          <p:cNvSpPr>
            <a:spLocks noGrp="1"/>
          </p:cNvSpPr>
          <p:nvPr>
            <p:ph type="body" sz="quarter" idx="13"/>
          </p:nvPr>
        </p:nvSpPr>
        <p:spPr/>
        <p:txBody>
          <a:bodyPr/>
          <a:lstStyle/>
          <a:p>
            <a:endParaRPr lang="da"/>
          </a:p>
          <a:p>
            <a:r>
              <a:rPr lang="da" b="1" dirty="1"/>
              <a:t>bedre og mere effektive indsatser </a:t>
            </a:r>
            <a:r>
              <a:rPr lang="da" dirty="1"/>
              <a:t>gennem systematisk opfølgning på effekten af indsatserne og mere genanvendelse af data på tværs af aktørerne på det specialiserede socialområdet </a:t>
            </a:r>
          </a:p>
          <a:p>
            <a:endParaRPr lang="da"/>
          </a:p>
          <a:p>
            <a:r>
              <a:rPr lang="da" b="1" dirty="1"/>
              <a:t>mere sammenhængende indsatser og bedre samarbejde</a:t>
            </a:r>
            <a:r>
              <a:rPr lang="da" dirty="1"/>
              <a:t> omkring borgerne på tværs af aktørerne på handicap- og udsatte voksne området </a:t>
            </a:r>
          </a:p>
          <a:p>
            <a:endParaRPr lang="da"/>
          </a:p>
          <a:p>
            <a:r>
              <a:rPr lang="da" b="1" dirty="1"/>
              <a:t>bedre grundlag for prioritering og styring</a:t>
            </a:r>
            <a:r>
              <a:rPr lang="da" dirty="1"/>
              <a:t> i den enkelte kommune samt for sammenligning på tværs af kommuner af både kvalitet og økonomi gennem øget datakvalitet</a:t>
            </a:r>
          </a:p>
          <a:p>
            <a:endParaRPr lang="da"/>
          </a:p>
          <a:p>
            <a:r>
              <a:rPr lang="da" b="1" dirty="1"/>
              <a:t>mulighed for større gennemsigtighed</a:t>
            </a:r>
            <a:r>
              <a:rPr lang="da" dirty="1"/>
              <a:t> mellem målgrupper på vok-sensocialområdet, udgifter og effekter af indsatserne gennem mere ensartet og systematisk dokumentationspraksis.  </a:t>
            </a:r>
          </a:p>
          <a:p>
            <a:endParaRPr lang="da"/>
          </a:p>
        </p:txBody>
      </p:sp>
    </p:spTree>
    <p:extLst>
      <p:ext uri="{BB962C8B-B14F-4D97-AF65-F5344CB8AC3E}">
        <p14:creationId xmlns:p14="http://schemas.microsoft.com/office/powerpoint/2010/main" val="21661291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4" name="Titel 3"/>
          <p:cNvSpPr>
            <a:spLocks noGrp="1"/>
          </p:cNvSpPr>
          <p:nvPr>
            <p:ph type="title"/>
          </p:nvPr>
        </p:nvSpPr>
        <p:spPr>
          <a:xfrm>
            <a:off x="1908175" y="142939"/>
            <a:ext cx="7561264" cy="914910"/>
          </a:xfrm>
        </p:spPr>
        <p:txBody>
          <a:bodyPr/>
          <a:lstStyle/>
          <a:p>
            <a:r>
              <a:rPr lang="da" dirty="1"/>
              <a:t>Tidsplanen</a:t>
            </a:r>
          </a:p>
        </p:txBody>
      </p:sp>
      <p:sp>
        <p:nvSpPr>
          <p:cNvPr id="5" name="Pladsholder til indhold 4"/>
          <p:cNvSpPr>
            <a:spLocks noGrp="1"/>
          </p:cNvSpPr>
          <p:nvPr>
            <p:ph idx="1"/>
          </p:nvPr>
        </p:nvSpPr>
        <p:spPr>
          <a:xfrm>
            <a:off x="1908175" y="1514602"/>
            <a:ext cx="9116091" cy="3790950"/>
          </a:xfrm>
        </p:spPr>
        <p:txBody>
          <a:bodyPr/>
          <a:lstStyle/>
          <a:p>
            <a:pPr>
              <a:buNone/>
            </a:pPr>
            <a:r>
              <a:rPr lang="da" sz="2000" dirty="1"/>
              <a:t>Primo 2017:</a:t>
            </a:r>
          </a:p>
          <a:p>
            <a:pPr marL="285750" indent="-285750">
              <a:buFont typeface="Wingdings" panose="05000000000000000000" pitchFamily="2" charset="2"/>
              <a:buChar char="ü"/>
            </a:pPr>
            <a:r>
              <a:rPr lang="da" sz="2000" b="0" dirty="1"/>
              <a:t>Etablering af projektgruppe</a:t>
            </a:r>
          </a:p>
          <a:p>
            <a:pPr marL="285750" indent="-285750">
              <a:buFont typeface="Wingdings" panose="05000000000000000000" pitchFamily="2" charset="2"/>
              <a:buChar char="ü"/>
            </a:pPr>
            <a:endParaRPr lang="da" sz="2000" b="0"/>
          </a:p>
          <a:p>
            <a:pPr marL="285750" indent="-285750">
              <a:buFont typeface="Wingdings" panose="05000000000000000000" pitchFamily="2" charset="2"/>
              <a:buChar char="ü"/>
            </a:pPr>
            <a:r>
              <a:rPr lang="da" sz="2000" b="0" dirty="1"/>
              <a:t>Opstart af organisering – herunder styregruppe</a:t>
            </a:r>
          </a:p>
          <a:p>
            <a:pPr marL="285750" indent="-285750">
              <a:buFont typeface="Wingdings" panose="05000000000000000000" pitchFamily="2" charset="2"/>
              <a:buChar char="ü"/>
            </a:pPr>
            <a:endParaRPr lang="da" sz="2000" b="0"/>
          </a:p>
          <a:p>
            <a:pPr marL="285750" indent="-285750">
              <a:buFont typeface="Wingdings" panose="05000000000000000000" pitchFamily="2" charset="2"/>
              <a:buChar char="ü"/>
            </a:pPr>
            <a:r>
              <a:rPr lang="da" sz="2000" b="0" dirty="1"/>
              <a:t>Analyse af faglige metoder og it-understøttelsen</a:t>
            </a:r>
          </a:p>
          <a:p>
            <a:endParaRPr lang="da" sz="2000"/>
          </a:p>
          <a:p>
            <a:r>
              <a:rPr lang="da" sz="2000" dirty="1"/>
              <a:t>2017: </a:t>
            </a:r>
          </a:p>
          <a:p>
            <a:pPr marL="285750" indent="-285750">
              <a:buFont typeface="Wingdings" panose="05000000000000000000" pitchFamily="2" charset="2"/>
              <a:buChar char="ü"/>
            </a:pPr>
            <a:r>
              <a:rPr lang="da" sz="2000" b="0" dirty="1"/>
              <a:t>Udvikling af klassifikationer for tilstand og indsats </a:t>
            </a:r>
          </a:p>
          <a:p>
            <a:pPr marL="285750" indent="-285750">
              <a:buFont typeface="Wingdings" panose="05000000000000000000" pitchFamily="2" charset="2"/>
              <a:buChar char="ü"/>
            </a:pPr>
            <a:endParaRPr lang="da" sz="2000" b="0"/>
          </a:p>
          <a:p>
            <a:pPr marL="285750" indent="-285750">
              <a:buFont typeface="Wingdings" panose="05000000000000000000" pitchFamily="2" charset="2"/>
              <a:buChar char="ü"/>
            </a:pPr>
            <a:r>
              <a:rPr lang="da" sz="2000" b="0" dirty="1"/>
              <a:t>Opstart it-understøttelse</a:t>
            </a:r>
          </a:p>
          <a:p>
            <a:pPr marL="285750" indent="-285750">
              <a:buFont typeface="Wingdings" panose="05000000000000000000" pitchFamily="2" charset="2"/>
              <a:buChar char="ü"/>
            </a:pPr>
            <a:endParaRPr lang="da" sz="2000" b="0"/>
          </a:p>
          <a:p>
            <a:pPr marL="285750" indent="-285750">
              <a:buFont typeface="Wingdings" panose="05000000000000000000" pitchFamily="2" charset="2"/>
              <a:buChar char="ü"/>
            </a:pPr>
            <a:r>
              <a:rPr lang="da" sz="2000" b="0" dirty="1"/>
              <a:t>Opstart videreudvikling af faglige metoder – herunder VUM</a:t>
            </a:r>
          </a:p>
          <a:p>
            <a:pPr>
              <a:buNone/>
            </a:pPr>
            <a:endParaRPr lang="da" sz="2000"/>
          </a:p>
          <a:p>
            <a:pPr>
              <a:buNone/>
            </a:pPr>
            <a:r>
              <a:rPr lang="da" sz="2000" dirty="1"/>
              <a:t>2018: </a:t>
            </a:r>
          </a:p>
          <a:p>
            <a:pPr marL="285750" indent="-285750">
              <a:buFont typeface="Wingdings" panose="05000000000000000000" pitchFamily="2" charset="2"/>
              <a:buChar char="ü"/>
            </a:pPr>
            <a:r>
              <a:rPr lang="da" sz="2000" b="0" dirty="1"/>
              <a:t>Implementering kan sættes i gang i 2019 </a:t>
            </a:r>
          </a:p>
          <a:p>
            <a:endParaRPr lang="da" sz="2000"/>
          </a:p>
          <a:p>
            <a:endParaRPr lang="da" sz="2000"/>
          </a:p>
        </p:txBody>
      </p:sp>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Tree>
    <p:extLst>
      <p:ext uri="{BB962C8B-B14F-4D97-AF65-F5344CB8AC3E}">
        <p14:creationId xmlns:p14="http://schemas.microsoft.com/office/powerpoint/2010/main" val="29003387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Hvad er formålet med at dokumentere?</a:t>
            </a:r>
          </a:p>
        </p:txBody>
      </p:sp>
      <p:sp>
        <p:nvSpPr>
          <p:cNvPr id="5" name="Pladsholder til tekst 4"/>
          <p:cNvSpPr>
            <a:spLocks noGrp="1"/>
          </p:cNvSpPr>
          <p:nvPr>
            <p:ph type="body" sz="quarter" idx="13"/>
          </p:nvPr>
        </p:nvSpPr>
        <p:spPr/>
        <p:txBody>
          <a:bodyPr/>
          <a:lstStyle/>
          <a:p>
            <a:endParaRPr lang="da"/>
          </a:p>
        </p:txBody>
      </p:sp>
    </p:spTree>
    <p:extLst>
      <p:ext uri="{BB962C8B-B14F-4D97-AF65-F5344CB8AC3E}">
        <p14:creationId xmlns:p14="http://schemas.microsoft.com/office/powerpoint/2010/main" val="28692237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Tak for ordet!</a:t>
            </a:r>
            <a:br>
              <a:rPr lang="da" dirty="1"/>
            </a:br>
            <a:br>
              <a:rPr lang="da" dirty="1"/>
            </a:br>
            <a:r>
              <a:rPr lang="da" sz="1600" dirty="1"/>
              <a:t>http://www.kl.dk/Kommunale-opgaver/Social-service/ffb/</a:t>
            </a:r>
            <a:br>
              <a:rPr lang="da" sz="1600" dirty="1"/>
            </a:br>
            <a:br>
              <a:rPr lang="da" sz="1600" dirty="1"/>
            </a:br>
          </a:p>
        </p:txBody>
      </p:sp>
      <p:sp>
        <p:nvSpPr>
          <p:cNvPr id="5" name="Pladsholder til tekst 4"/>
          <p:cNvSpPr>
            <a:spLocks noGrp="1"/>
          </p:cNvSpPr>
          <p:nvPr>
            <p:ph type="body" sz="quarter" idx="13"/>
          </p:nvPr>
        </p:nvSpPr>
        <p:spPr/>
        <p:txBody>
          <a:bodyPr/>
          <a:lstStyle/>
          <a:p>
            <a:endParaRPr lang="da"/>
          </a:p>
        </p:txBody>
      </p:sp>
    </p:spTree>
    <p:extLst>
      <p:ext uri="{BB962C8B-B14F-4D97-AF65-F5344CB8AC3E}">
        <p14:creationId xmlns:p14="http://schemas.microsoft.com/office/powerpoint/2010/main" val="24415221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Grundlæggende tre formål med at dokumentere</a:t>
            </a:r>
          </a:p>
        </p:txBody>
      </p:sp>
      <p:sp>
        <p:nvSpPr>
          <p:cNvPr id="5" name="Pladsholder til indhold 4"/>
          <p:cNvSpPr>
            <a:spLocks noGrp="1"/>
          </p:cNvSpPr>
          <p:nvPr>
            <p:ph idx="1"/>
          </p:nvPr>
        </p:nvSpPr>
        <p:spPr/>
        <p:txBody>
          <a:bodyPr/>
          <a:lstStyle/>
          <a:p>
            <a:endParaRPr lang="da"/>
          </a:p>
          <a:p>
            <a:r>
              <a:rPr lang="da" dirty="1"/>
              <a:t>1. Registrering</a:t>
            </a:r>
          </a:p>
          <a:p>
            <a:endParaRPr lang="da"/>
          </a:p>
          <a:p>
            <a:endParaRPr lang="da"/>
          </a:p>
          <a:p>
            <a:r>
              <a:rPr lang="da" dirty="1"/>
              <a:t>2. Målopfølgning</a:t>
            </a:r>
          </a:p>
          <a:p>
            <a:endParaRPr lang="da"/>
          </a:p>
          <a:p>
            <a:endParaRPr lang="da"/>
          </a:p>
          <a:p>
            <a:r>
              <a:rPr lang="da" dirty="1"/>
              <a:t>3. Læring</a:t>
            </a:r>
          </a:p>
        </p:txBody>
      </p:sp>
    </p:spTree>
    <p:extLst>
      <p:ext uri="{BB962C8B-B14F-4D97-AF65-F5344CB8AC3E}">
        <p14:creationId xmlns:p14="http://schemas.microsoft.com/office/powerpoint/2010/main" val="6311384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r>
              <a:rPr lang="da" dirty="1"/>
              <a:t>Nyt fælleskommunalt projekt: fælles faglige begreber</a:t>
            </a:r>
            <a:endParaRPr lang="da"/>
          </a:p>
        </p:txBody>
      </p:sp>
      <p:sp>
        <p:nvSpPr>
          <p:cNvPr id="4" name="Pladsholder til sidefod 3"/>
          <p:cNvSpPr>
            <a:spLocks noGrp="1"/>
          </p:cNvSpPr>
          <p:nvPr>
            <p:ph type="ftr" sz="quarter" idx="11"/>
          </p:nvPr>
        </p:nvSpPr>
        <p:spPr>
          <a:xfrm rot="-5400000">
            <a:off x="-2105969" y="2897975"/>
            <a:ext cx="4876965" cy="665014"/>
          </a:xfrm>
        </p:spPr>
        <p:txBody>
          <a:bodyPr/>
          <a:lstStyle/>
          <a:p>
            <a:r>
              <a:rPr lang="da" dirty="1"/>
              <a:t>7. Marts 2017</a:t>
            </a:r>
            <a:endParaRPr lang="da"/>
          </a:p>
        </p:txBody>
      </p:sp>
      <p:pic>
        <p:nvPicPr>
          <p:cNvPr id="8" name="Billede 7"/>
          <p:cNvPicPr>
            <a:picLocks noChangeAspect="1"/>
          </p:cNvPicPr>
          <p:nvPr/>
        </p:nvPicPr>
        <p:blipFill>
          <a:blip r:embed="rId3"/>
          <a:srcRect/>
          <a:stretch>
            <a:fillRect/>
          </a:stretch>
        </p:blipFill>
        <p:spPr>
          <a:xfrm>
            <a:off x="757383" y="1440690"/>
            <a:ext cx="10720558" cy="4611619"/>
          </a:xfrm>
          <a:prstGeom prst="rect"/>
        </p:spPr>
      </p:pic>
      <p:cxnSp>
        <p:nvCxnSpPr>
          <p:cNvPr id="10" name="Lige pilforbindelse 9"/>
          <p:cNvCxnSpPr/>
          <p:nvPr/>
        </p:nvCxnSpPr>
        <p:spPr>
          <a:xfrm>
            <a:off x="3444371" y="3340987"/>
            <a:ext cx="9201" cy="1867018"/>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p:cNvCxnSpPr/>
          <p:nvPr/>
        </p:nvCxnSpPr>
        <p:spPr>
          <a:xfrm>
            <a:off x="4026262" y="3340987"/>
            <a:ext cx="9201" cy="1867018"/>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p:cNvCxnSpPr/>
          <p:nvPr/>
        </p:nvCxnSpPr>
        <p:spPr>
          <a:xfrm>
            <a:off x="4608153" y="2673927"/>
            <a:ext cx="9201" cy="2534078"/>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p:nvPr/>
        </p:nvCxnSpPr>
        <p:spPr>
          <a:xfrm>
            <a:off x="5115361" y="2631743"/>
            <a:ext cx="9201" cy="2534078"/>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6" name="Lige pilforbindelse 15"/>
          <p:cNvCxnSpPr/>
          <p:nvPr/>
        </p:nvCxnSpPr>
        <p:spPr>
          <a:xfrm>
            <a:off x="5699124" y="3333546"/>
            <a:ext cx="9201" cy="1867018"/>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Lige pilforbindelse 16"/>
          <p:cNvCxnSpPr/>
          <p:nvPr/>
        </p:nvCxnSpPr>
        <p:spPr>
          <a:xfrm>
            <a:off x="6182651" y="3359993"/>
            <a:ext cx="9201" cy="1867018"/>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8" name="Lige pilforbindelse 17"/>
          <p:cNvCxnSpPr/>
          <p:nvPr/>
        </p:nvCxnSpPr>
        <p:spPr>
          <a:xfrm>
            <a:off x="6767786" y="4001988"/>
            <a:ext cx="9201" cy="1179550"/>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9" name="Lige pilforbindelse 18"/>
          <p:cNvCxnSpPr/>
          <p:nvPr/>
        </p:nvCxnSpPr>
        <p:spPr>
          <a:xfrm flipH="1">
            <a:off x="7272408" y="4021014"/>
            <a:ext cx="19168" cy="1179550"/>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25" name="Lige pilforbindelse 24"/>
          <p:cNvCxnSpPr/>
          <p:nvPr/>
        </p:nvCxnSpPr>
        <p:spPr>
          <a:xfrm>
            <a:off x="8365704" y="4724745"/>
            <a:ext cx="26253" cy="456793"/>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p:cNvCxnSpPr/>
          <p:nvPr/>
        </p:nvCxnSpPr>
        <p:spPr>
          <a:xfrm>
            <a:off x="7865125" y="4715921"/>
            <a:ext cx="26253" cy="456793"/>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Lige pilforbindelse 31"/>
          <p:cNvCxnSpPr/>
          <p:nvPr/>
        </p:nvCxnSpPr>
        <p:spPr>
          <a:xfrm>
            <a:off x="1817123" y="4715922"/>
            <a:ext cx="26253" cy="456793"/>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p:nvPr/>
        </p:nvCxnSpPr>
        <p:spPr>
          <a:xfrm>
            <a:off x="1266756" y="4715922"/>
            <a:ext cx="26253" cy="456793"/>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4" name="Lige pilforbindelse 33"/>
          <p:cNvCxnSpPr/>
          <p:nvPr/>
        </p:nvCxnSpPr>
        <p:spPr>
          <a:xfrm>
            <a:off x="2404210" y="4021014"/>
            <a:ext cx="9201" cy="1179550"/>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5" name="Lige pilforbindelse 34"/>
          <p:cNvCxnSpPr/>
          <p:nvPr/>
        </p:nvCxnSpPr>
        <p:spPr>
          <a:xfrm flipH="1">
            <a:off x="2949266" y="4013574"/>
            <a:ext cx="19168" cy="1179550"/>
          </a:xfrm>
          <a:prstGeom prst="straightConnector1"/>
          <a:ln w="76200" cap="flat" algn="ctr">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Lige pilforbindelse 35"/>
          <p:cNvCxnSpPr/>
          <p:nvPr/>
        </p:nvCxnSpPr>
        <p:spPr>
          <a:xfrm flipH="1">
            <a:off x="5197695" y="3211287"/>
            <a:ext cx="3835978" cy="1932759"/>
          </a:xfrm>
          <a:prstGeom prst="straightConnector1"/>
          <a:ln w="76200" cap="flat" algn="ctr">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8" name="Lige pilforbindelse 37"/>
          <p:cNvCxnSpPr/>
          <p:nvPr/>
        </p:nvCxnSpPr>
        <p:spPr>
          <a:xfrm flipH="1">
            <a:off x="5720698" y="3430738"/>
            <a:ext cx="3405337" cy="1735083"/>
          </a:xfrm>
          <a:prstGeom prst="straightConnector1"/>
          <a:ln w="76200" cap="flat" algn="ctr">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0" name="Lige pilforbindelse 39"/>
          <p:cNvCxnSpPr/>
          <p:nvPr/>
        </p:nvCxnSpPr>
        <p:spPr>
          <a:xfrm flipH="1">
            <a:off x="6276815" y="3620655"/>
            <a:ext cx="2941582" cy="1560883"/>
          </a:xfrm>
          <a:prstGeom prst="straightConnector1"/>
          <a:ln w="76200" cap="flat" algn="ctr">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Lige pilforbindelse 40"/>
          <p:cNvCxnSpPr/>
          <p:nvPr/>
        </p:nvCxnSpPr>
        <p:spPr>
          <a:xfrm flipH="1">
            <a:off x="6772968" y="3746499"/>
            <a:ext cx="2837238" cy="1441096"/>
          </a:xfrm>
          <a:prstGeom prst="straightConnector1"/>
          <a:ln w="76200" cap="flat" algn="ctr">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Lige pilforbindelse 41"/>
          <p:cNvCxnSpPr/>
          <p:nvPr/>
        </p:nvCxnSpPr>
        <p:spPr>
          <a:xfrm flipH="1">
            <a:off x="7317442" y="3940966"/>
            <a:ext cx="2457072" cy="1240572"/>
          </a:xfrm>
          <a:prstGeom prst="straightConnector1"/>
          <a:ln w="76200" cap="flat" algn="ctr">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7" name="Titel 3"/>
          <p:cNvSpPr txBox="1"/>
          <p:nvPr/>
        </p:nvSpPr>
        <p:spPr>
          <a:xfrm>
            <a:off x="1908175" y="792163"/>
            <a:ext cx="7561264" cy="914910"/>
          </a:xfrm>
          <a:prstGeom prst="rect"/>
        </p:spPr>
        <p:txBody>
          <a:bodyPr/>
          <a:lstStyle>
            <a:lvl1pPr algn="l" defTabSz="685800" rtl="0" eaLnBrk="1" latinLnBrk="0" hangingPunct="1">
              <a:lnSpc>
                <a:spcPct val="83000"/>
              </a:lnSpc>
              <a:spcBef>
                <a:spcPct val="0"/>
              </a:spcBef>
              <a:buNone/>
              <a:defRPr sz="2800" b="1" kern="1200">
                <a:solidFill>
                  <a:srgbClr val="003B7A"/>
                </a:solidFill>
                <a:latin typeface="+mj-lt"/>
                <a:ea typeface="+mj-ea"/>
                <a:cs typeface="+mj-cs"/>
              </a:defRPr>
            </a:lvl1pPr>
          </a:lstStyle>
          <a:p>
            <a:r>
              <a:rPr lang="da" dirty="1"/>
              <a:t>Mængden af mulig dokumentation er enorm</a:t>
            </a:r>
          </a:p>
        </p:txBody>
      </p:sp>
    </p:spTree>
    <p:extLst>
      <p:ext uri="{BB962C8B-B14F-4D97-AF65-F5344CB8AC3E}">
        <p14:creationId xmlns:p14="http://schemas.microsoft.com/office/powerpoint/2010/main" val="5672758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repeatCount="0" fill="hold"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wipe(up)">
                                      <p:cBhvr>
                                        <p:cTn id="7" dur="1000"/>
                                        <p:tgtEl>
                                          <p:spTgt spid="10">
                                            <p:bg/>
                                          </p:spTgt>
                                        </p:tgtEl>
                                      </p:cBhvr>
                                    </p:animEffect>
                                  </p:childTnLst>
                                </p:cTn>
                              </p:par>
                              <p:par>
                                <p:cTn id="8" presetID="22" presetClass="entr" presetSubtype="1" repeatCount="0" fill="hold" nodeType="withEffect">
                                  <p:stCondLst>
                                    <p:cond delay="0"/>
                                  </p:stCondLst>
                                  <p:childTnLst>
                                    <p:set>
                                      <p:cBhvr>
                                        <p:cTn id="9" dur="1" fill="hold">
                                          <p:stCondLst>
                                            <p:cond delay="0"/>
                                          </p:stCondLst>
                                        </p:cTn>
                                        <p:tgtEl>
                                          <p:spTgt spid="12">
                                            <p:bg/>
                                          </p:spTgt>
                                        </p:tgtEl>
                                        <p:attrNameLst>
                                          <p:attrName>style.visibility</p:attrName>
                                        </p:attrNameLst>
                                      </p:cBhvr>
                                      <p:to>
                                        <p:strVal val="visible"/>
                                      </p:to>
                                    </p:set>
                                    <p:animEffect transition="in" filter="wipe(up)">
                                      <p:cBhvr>
                                        <p:cTn id="10" dur="1000"/>
                                        <p:tgtEl>
                                          <p:spTgt spid="12">
                                            <p:bg/>
                                          </p:spTgt>
                                        </p:tgtEl>
                                      </p:cBhvr>
                                    </p:animEffect>
                                  </p:childTnLst>
                                </p:cTn>
                              </p:par>
                              <p:par>
                                <p:cTn id="11" presetID="22" presetClass="entr" presetSubtype="1" repeatCount="0" fill="hold" nodeType="withEffect">
                                  <p:stCondLst>
                                    <p:cond delay="0"/>
                                  </p:stCondLst>
                                  <p:childTnLst>
                                    <p:set>
                                      <p:cBhvr>
                                        <p:cTn id="12" dur="1" fill="hold">
                                          <p:stCondLst>
                                            <p:cond delay="0"/>
                                          </p:stCondLst>
                                        </p:cTn>
                                        <p:tgtEl>
                                          <p:spTgt spid="13">
                                            <p:bg/>
                                          </p:spTgt>
                                        </p:tgtEl>
                                        <p:attrNameLst>
                                          <p:attrName>style.visibility</p:attrName>
                                        </p:attrNameLst>
                                      </p:cBhvr>
                                      <p:to>
                                        <p:strVal val="visible"/>
                                      </p:to>
                                    </p:set>
                                    <p:animEffect transition="in" filter="wipe(up)">
                                      <p:cBhvr>
                                        <p:cTn id="13" dur="1000"/>
                                        <p:tgtEl>
                                          <p:spTgt spid="13">
                                            <p:bg/>
                                          </p:spTgt>
                                        </p:tgtEl>
                                      </p:cBhvr>
                                    </p:animEffect>
                                  </p:childTnLst>
                                </p:cTn>
                              </p:par>
                              <p:par>
                                <p:cTn id="14" presetID="22" presetClass="entr" presetSubtype="1" repeatCount="0" fill="hold" nodeType="withEffect">
                                  <p:stCondLst>
                                    <p:cond delay="0"/>
                                  </p:stCondLst>
                                  <p:childTnLst>
                                    <p:set>
                                      <p:cBhvr>
                                        <p:cTn id="15" dur="1" fill="hold">
                                          <p:stCondLst>
                                            <p:cond delay="0"/>
                                          </p:stCondLst>
                                        </p:cTn>
                                        <p:tgtEl>
                                          <p:spTgt spid="15">
                                            <p:bg/>
                                          </p:spTgt>
                                        </p:tgtEl>
                                        <p:attrNameLst>
                                          <p:attrName>style.visibility</p:attrName>
                                        </p:attrNameLst>
                                      </p:cBhvr>
                                      <p:to>
                                        <p:strVal val="visible"/>
                                      </p:to>
                                    </p:set>
                                    <p:animEffect transition="in" filter="wipe(up)">
                                      <p:cBhvr>
                                        <p:cTn id="16" dur="1000"/>
                                        <p:tgtEl>
                                          <p:spTgt spid="15">
                                            <p:bg/>
                                          </p:spTgt>
                                        </p:tgtEl>
                                      </p:cBhvr>
                                    </p:animEffect>
                                  </p:childTnLst>
                                </p:cTn>
                              </p:par>
                              <p:par>
                                <p:cTn id="17" presetID="22" presetClass="entr" presetSubtype="1" repeatCount="0" fill="hold" nodeType="withEffect">
                                  <p:stCondLst>
                                    <p:cond delay="0"/>
                                  </p:stCondLst>
                                  <p:childTnLst>
                                    <p:set>
                                      <p:cBhvr>
                                        <p:cTn id="18" dur="1" fill="hold">
                                          <p:stCondLst>
                                            <p:cond delay="0"/>
                                          </p:stCondLst>
                                        </p:cTn>
                                        <p:tgtEl>
                                          <p:spTgt spid="16">
                                            <p:bg/>
                                          </p:spTgt>
                                        </p:tgtEl>
                                        <p:attrNameLst>
                                          <p:attrName>style.visibility</p:attrName>
                                        </p:attrNameLst>
                                      </p:cBhvr>
                                      <p:to>
                                        <p:strVal val="visible"/>
                                      </p:to>
                                    </p:set>
                                    <p:animEffect transition="in" filter="wipe(up)">
                                      <p:cBhvr>
                                        <p:cTn id="19" dur="1000"/>
                                        <p:tgtEl>
                                          <p:spTgt spid="16">
                                            <p:bg/>
                                          </p:spTgt>
                                        </p:tgtEl>
                                      </p:cBhvr>
                                    </p:animEffect>
                                  </p:childTnLst>
                                </p:cTn>
                              </p:par>
                              <p:par>
                                <p:cTn id="20" presetID="22" presetClass="entr" presetSubtype="1" repeatCount="0" fill="hold" nodeType="withEffect">
                                  <p:stCondLst>
                                    <p:cond delay="0"/>
                                  </p:stCondLst>
                                  <p:childTnLst>
                                    <p:set>
                                      <p:cBhvr>
                                        <p:cTn id="21" dur="1" fill="hold">
                                          <p:stCondLst>
                                            <p:cond delay="0"/>
                                          </p:stCondLst>
                                        </p:cTn>
                                        <p:tgtEl>
                                          <p:spTgt spid="17">
                                            <p:bg/>
                                          </p:spTgt>
                                        </p:tgtEl>
                                        <p:attrNameLst>
                                          <p:attrName>style.visibility</p:attrName>
                                        </p:attrNameLst>
                                      </p:cBhvr>
                                      <p:to>
                                        <p:strVal val="visible"/>
                                      </p:to>
                                    </p:set>
                                    <p:animEffect transition="in" filter="wipe(up)">
                                      <p:cBhvr>
                                        <p:cTn id="22" dur="1000"/>
                                        <p:tgtEl>
                                          <p:spTgt spid="17">
                                            <p:bg/>
                                          </p:spTgt>
                                        </p:tgtEl>
                                      </p:cBhvr>
                                    </p:animEffect>
                                  </p:childTnLst>
                                </p:cTn>
                              </p:par>
                              <p:par>
                                <p:cTn id="23" presetID="22" presetClass="entr" presetSubtype="1" repeatCount="0" fill="hold" nodeType="withEffect">
                                  <p:stCondLst>
                                    <p:cond delay="0"/>
                                  </p:stCondLst>
                                  <p:childTnLst>
                                    <p:set>
                                      <p:cBhvr>
                                        <p:cTn id="24" dur="1" fill="hold">
                                          <p:stCondLst>
                                            <p:cond delay="0"/>
                                          </p:stCondLst>
                                        </p:cTn>
                                        <p:tgtEl>
                                          <p:spTgt spid="18">
                                            <p:bg/>
                                          </p:spTgt>
                                        </p:tgtEl>
                                        <p:attrNameLst>
                                          <p:attrName>style.visibility</p:attrName>
                                        </p:attrNameLst>
                                      </p:cBhvr>
                                      <p:to>
                                        <p:strVal val="visible"/>
                                      </p:to>
                                    </p:set>
                                    <p:animEffect transition="in" filter="wipe(up)">
                                      <p:cBhvr>
                                        <p:cTn id="25" dur="1000"/>
                                        <p:tgtEl>
                                          <p:spTgt spid="18">
                                            <p:bg/>
                                          </p:spTgt>
                                        </p:tgtEl>
                                      </p:cBhvr>
                                    </p:animEffect>
                                  </p:childTnLst>
                                </p:cTn>
                              </p:par>
                              <p:par>
                                <p:cTn id="26" presetID="22" presetClass="entr" presetSubtype="1" repeatCount="0" fill="hold" nodeType="withEffect">
                                  <p:stCondLst>
                                    <p:cond delay="0"/>
                                  </p:stCondLst>
                                  <p:childTnLst>
                                    <p:set>
                                      <p:cBhvr>
                                        <p:cTn id="27" dur="1" fill="hold">
                                          <p:stCondLst>
                                            <p:cond delay="0"/>
                                          </p:stCondLst>
                                        </p:cTn>
                                        <p:tgtEl>
                                          <p:spTgt spid="19">
                                            <p:bg/>
                                          </p:spTgt>
                                        </p:tgtEl>
                                        <p:attrNameLst>
                                          <p:attrName>style.visibility</p:attrName>
                                        </p:attrNameLst>
                                      </p:cBhvr>
                                      <p:to>
                                        <p:strVal val="visible"/>
                                      </p:to>
                                    </p:set>
                                    <p:animEffect transition="in" filter="wipe(up)">
                                      <p:cBhvr>
                                        <p:cTn id="28" dur="1000"/>
                                        <p:tgtEl>
                                          <p:spTgt spid="19">
                                            <p:bg/>
                                          </p:spTgt>
                                        </p:tgtEl>
                                      </p:cBhvr>
                                    </p:animEffect>
                                  </p:childTnLst>
                                </p:cTn>
                              </p:par>
                              <p:par>
                                <p:cTn id="29" presetID="22" presetClass="entr" presetSubtype="1" repeatCount="0" fill="hold" nodeType="withEffect">
                                  <p:stCondLst>
                                    <p:cond delay="0"/>
                                  </p:stCondLst>
                                  <p:childTnLst>
                                    <p:set>
                                      <p:cBhvr>
                                        <p:cTn id="30" dur="1" fill="hold">
                                          <p:stCondLst>
                                            <p:cond delay="0"/>
                                          </p:stCondLst>
                                        </p:cTn>
                                        <p:tgtEl>
                                          <p:spTgt spid="25">
                                            <p:bg/>
                                          </p:spTgt>
                                        </p:tgtEl>
                                        <p:attrNameLst>
                                          <p:attrName>style.visibility</p:attrName>
                                        </p:attrNameLst>
                                      </p:cBhvr>
                                      <p:to>
                                        <p:strVal val="visible"/>
                                      </p:to>
                                    </p:set>
                                    <p:animEffect transition="in" filter="wipe(up)">
                                      <p:cBhvr>
                                        <p:cTn id="31" dur="1000"/>
                                        <p:tgtEl>
                                          <p:spTgt spid="25">
                                            <p:bg/>
                                          </p:spTgt>
                                        </p:tgtEl>
                                      </p:cBhvr>
                                    </p:animEffect>
                                  </p:childTnLst>
                                </p:cTn>
                              </p:par>
                              <p:par>
                                <p:cTn id="32" presetID="22" presetClass="entr" presetSubtype="1" repeatCount="0" fill="hold" nodeType="withEffect">
                                  <p:stCondLst>
                                    <p:cond delay="0"/>
                                  </p:stCondLst>
                                  <p:childTnLst>
                                    <p:set>
                                      <p:cBhvr>
                                        <p:cTn id="33" dur="1" fill="hold">
                                          <p:stCondLst>
                                            <p:cond delay="0"/>
                                          </p:stCondLst>
                                        </p:cTn>
                                        <p:tgtEl>
                                          <p:spTgt spid="31">
                                            <p:bg/>
                                          </p:spTgt>
                                        </p:tgtEl>
                                        <p:attrNameLst>
                                          <p:attrName>style.visibility</p:attrName>
                                        </p:attrNameLst>
                                      </p:cBhvr>
                                      <p:to>
                                        <p:strVal val="visible"/>
                                      </p:to>
                                    </p:set>
                                    <p:animEffect transition="in" filter="wipe(up)">
                                      <p:cBhvr>
                                        <p:cTn id="34" dur="1000"/>
                                        <p:tgtEl>
                                          <p:spTgt spid="31">
                                            <p:bg/>
                                          </p:spTgt>
                                        </p:tgtEl>
                                      </p:cBhvr>
                                    </p:animEffect>
                                  </p:childTnLst>
                                </p:cTn>
                              </p:par>
                              <p:par>
                                <p:cTn id="35" presetID="22" presetClass="entr" presetSubtype="1" repeatCount="0" fill="hold" nodeType="withEffect">
                                  <p:stCondLst>
                                    <p:cond delay="0"/>
                                  </p:stCondLst>
                                  <p:childTnLst>
                                    <p:set>
                                      <p:cBhvr>
                                        <p:cTn id="36" dur="1" fill="hold">
                                          <p:stCondLst>
                                            <p:cond delay="0"/>
                                          </p:stCondLst>
                                        </p:cTn>
                                        <p:tgtEl>
                                          <p:spTgt spid="32">
                                            <p:bg/>
                                          </p:spTgt>
                                        </p:tgtEl>
                                        <p:attrNameLst>
                                          <p:attrName>style.visibility</p:attrName>
                                        </p:attrNameLst>
                                      </p:cBhvr>
                                      <p:to>
                                        <p:strVal val="visible"/>
                                      </p:to>
                                    </p:set>
                                    <p:animEffect transition="in" filter="wipe(up)">
                                      <p:cBhvr>
                                        <p:cTn id="37" dur="1000"/>
                                        <p:tgtEl>
                                          <p:spTgt spid="32">
                                            <p:bg/>
                                          </p:spTgt>
                                        </p:tgtEl>
                                      </p:cBhvr>
                                    </p:animEffect>
                                  </p:childTnLst>
                                </p:cTn>
                              </p:par>
                              <p:par>
                                <p:cTn id="38" presetID="22" presetClass="entr" presetSubtype="1" repeatCount="0" fill="hold" nodeType="withEffect">
                                  <p:stCondLst>
                                    <p:cond delay="0"/>
                                  </p:stCondLst>
                                  <p:childTnLst>
                                    <p:set>
                                      <p:cBhvr>
                                        <p:cTn id="39" dur="1" fill="hold">
                                          <p:stCondLst>
                                            <p:cond delay="0"/>
                                          </p:stCondLst>
                                        </p:cTn>
                                        <p:tgtEl>
                                          <p:spTgt spid="33">
                                            <p:bg/>
                                          </p:spTgt>
                                        </p:tgtEl>
                                        <p:attrNameLst>
                                          <p:attrName>style.visibility</p:attrName>
                                        </p:attrNameLst>
                                      </p:cBhvr>
                                      <p:to>
                                        <p:strVal val="visible"/>
                                      </p:to>
                                    </p:set>
                                    <p:animEffect transition="in" filter="wipe(up)">
                                      <p:cBhvr>
                                        <p:cTn id="40" dur="1000"/>
                                        <p:tgtEl>
                                          <p:spTgt spid="33">
                                            <p:bg/>
                                          </p:spTgt>
                                        </p:tgtEl>
                                      </p:cBhvr>
                                    </p:animEffect>
                                  </p:childTnLst>
                                </p:cTn>
                              </p:par>
                              <p:par>
                                <p:cTn id="41" presetID="22" presetClass="entr" presetSubtype="1" repeatCount="0" fill="hold" nodeType="withEffect">
                                  <p:stCondLst>
                                    <p:cond delay="0"/>
                                  </p:stCondLst>
                                  <p:childTnLst>
                                    <p:set>
                                      <p:cBhvr>
                                        <p:cTn id="42" dur="1" fill="hold">
                                          <p:stCondLst>
                                            <p:cond delay="0"/>
                                          </p:stCondLst>
                                        </p:cTn>
                                        <p:tgtEl>
                                          <p:spTgt spid="34">
                                            <p:bg/>
                                          </p:spTgt>
                                        </p:tgtEl>
                                        <p:attrNameLst>
                                          <p:attrName>style.visibility</p:attrName>
                                        </p:attrNameLst>
                                      </p:cBhvr>
                                      <p:to>
                                        <p:strVal val="visible"/>
                                      </p:to>
                                    </p:set>
                                    <p:animEffect transition="in" filter="wipe(up)">
                                      <p:cBhvr>
                                        <p:cTn id="43" dur="1000"/>
                                        <p:tgtEl>
                                          <p:spTgt spid="34">
                                            <p:bg/>
                                          </p:spTgt>
                                        </p:tgtEl>
                                      </p:cBhvr>
                                    </p:animEffect>
                                  </p:childTnLst>
                                </p:cTn>
                              </p:par>
                              <p:par>
                                <p:cTn id="44" presetID="22" presetClass="entr" presetSubtype="1" repeatCount="0" fill="hold" nodeType="withEffect">
                                  <p:stCondLst>
                                    <p:cond delay="0"/>
                                  </p:stCondLst>
                                  <p:childTnLst>
                                    <p:set>
                                      <p:cBhvr>
                                        <p:cTn id="45" dur="1" fill="hold">
                                          <p:stCondLst>
                                            <p:cond delay="0"/>
                                          </p:stCondLst>
                                        </p:cTn>
                                        <p:tgtEl>
                                          <p:spTgt spid="35">
                                            <p:bg/>
                                          </p:spTgt>
                                        </p:tgtEl>
                                        <p:attrNameLst>
                                          <p:attrName>style.visibility</p:attrName>
                                        </p:attrNameLst>
                                      </p:cBhvr>
                                      <p:to>
                                        <p:strVal val="visible"/>
                                      </p:to>
                                    </p:set>
                                    <p:animEffect transition="in" filter="wipe(up)">
                                      <p:cBhvr>
                                        <p:cTn id="46" dur="1000"/>
                                        <p:tgtEl>
                                          <p:spTgt spid="35">
                                            <p:bg/>
                                          </p:spTgt>
                                        </p:tgtEl>
                                      </p:cBhvr>
                                    </p:animEffect>
                                  </p:childTnLst>
                                </p:cTn>
                              </p:par>
                              <p:par>
                                <p:cTn id="47" presetID="22" presetClass="entr" presetSubtype="1" repeatCount="0" fill="hold" nodeType="withEffect">
                                  <p:stCondLst>
                                    <p:cond delay="0"/>
                                  </p:stCondLst>
                                  <p:childTnLst>
                                    <p:set>
                                      <p:cBhvr>
                                        <p:cTn id="48" dur="1" fill="hold">
                                          <p:stCondLst>
                                            <p:cond delay="0"/>
                                          </p:stCondLst>
                                        </p:cTn>
                                        <p:tgtEl>
                                          <p:spTgt spid="36">
                                            <p:bg/>
                                          </p:spTgt>
                                        </p:tgtEl>
                                        <p:attrNameLst>
                                          <p:attrName>style.visibility</p:attrName>
                                        </p:attrNameLst>
                                      </p:cBhvr>
                                      <p:to>
                                        <p:strVal val="visible"/>
                                      </p:to>
                                    </p:set>
                                    <p:animEffect transition="in" filter="wipe(up)">
                                      <p:cBhvr>
                                        <p:cTn id="49" dur="1000"/>
                                        <p:tgtEl>
                                          <p:spTgt spid="36">
                                            <p:bg/>
                                          </p:spTgt>
                                        </p:tgtEl>
                                      </p:cBhvr>
                                    </p:animEffect>
                                  </p:childTnLst>
                                </p:cTn>
                              </p:par>
                              <p:par>
                                <p:cTn id="50" presetID="22" presetClass="entr" presetSubtype="1" repeatCount="0" fill="hold" nodeType="withEffect">
                                  <p:stCondLst>
                                    <p:cond delay="0"/>
                                  </p:stCondLst>
                                  <p:childTnLst>
                                    <p:set>
                                      <p:cBhvr>
                                        <p:cTn id="51" dur="1" fill="hold">
                                          <p:stCondLst>
                                            <p:cond delay="0"/>
                                          </p:stCondLst>
                                        </p:cTn>
                                        <p:tgtEl>
                                          <p:spTgt spid="38">
                                            <p:bg/>
                                          </p:spTgt>
                                        </p:tgtEl>
                                        <p:attrNameLst>
                                          <p:attrName>style.visibility</p:attrName>
                                        </p:attrNameLst>
                                      </p:cBhvr>
                                      <p:to>
                                        <p:strVal val="visible"/>
                                      </p:to>
                                    </p:set>
                                    <p:animEffect transition="in" filter="wipe(up)">
                                      <p:cBhvr>
                                        <p:cTn id="52" dur="1000"/>
                                        <p:tgtEl>
                                          <p:spTgt spid="38">
                                            <p:bg/>
                                          </p:spTgt>
                                        </p:tgtEl>
                                      </p:cBhvr>
                                    </p:animEffect>
                                  </p:childTnLst>
                                </p:cTn>
                              </p:par>
                              <p:par>
                                <p:cTn id="53" presetID="22" presetClass="entr" presetSubtype="1" repeatCount="0" fill="hold" nodeType="withEffect">
                                  <p:stCondLst>
                                    <p:cond delay="0"/>
                                  </p:stCondLst>
                                  <p:childTnLst>
                                    <p:set>
                                      <p:cBhvr>
                                        <p:cTn id="54" dur="1" fill="hold">
                                          <p:stCondLst>
                                            <p:cond delay="0"/>
                                          </p:stCondLst>
                                        </p:cTn>
                                        <p:tgtEl>
                                          <p:spTgt spid="40">
                                            <p:bg/>
                                          </p:spTgt>
                                        </p:tgtEl>
                                        <p:attrNameLst>
                                          <p:attrName>style.visibility</p:attrName>
                                        </p:attrNameLst>
                                      </p:cBhvr>
                                      <p:to>
                                        <p:strVal val="visible"/>
                                      </p:to>
                                    </p:set>
                                    <p:animEffect transition="in" filter="wipe(up)">
                                      <p:cBhvr>
                                        <p:cTn id="55" dur="1000"/>
                                        <p:tgtEl>
                                          <p:spTgt spid="40">
                                            <p:bg/>
                                          </p:spTgt>
                                        </p:tgtEl>
                                      </p:cBhvr>
                                    </p:animEffect>
                                  </p:childTnLst>
                                </p:cTn>
                              </p:par>
                              <p:par>
                                <p:cTn id="56" presetID="22" presetClass="entr" presetSubtype="1" repeatCount="0" fill="hold" nodeType="withEffect">
                                  <p:stCondLst>
                                    <p:cond delay="0"/>
                                  </p:stCondLst>
                                  <p:childTnLst>
                                    <p:set>
                                      <p:cBhvr>
                                        <p:cTn id="57" dur="1" fill="hold">
                                          <p:stCondLst>
                                            <p:cond delay="0"/>
                                          </p:stCondLst>
                                        </p:cTn>
                                        <p:tgtEl>
                                          <p:spTgt spid="41">
                                            <p:bg/>
                                          </p:spTgt>
                                        </p:tgtEl>
                                        <p:attrNameLst>
                                          <p:attrName>style.visibility</p:attrName>
                                        </p:attrNameLst>
                                      </p:cBhvr>
                                      <p:to>
                                        <p:strVal val="visible"/>
                                      </p:to>
                                    </p:set>
                                    <p:animEffect transition="in" filter="wipe(up)">
                                      <p:cBhvr>
                                        <p:cTn id="58" dur="1000"/>
                                        <p:tgtEl>
                                          <p:spTgt spid="41">
                                            <p:bg/>
                                          </p:spTgt>
                                        </p:tgtEl>
                                      </p:cBhvr>
                                    </p:animEffect>
                                  </p:childTnLst>
                                </p:cTn>
                              </p:par>
                              <p:par>
                                <p:cTn id="59" presetID="22" presetClass="entr" presetSubtype="1" repeatCount="0" fill="hold" nodeType="withEffect">
                                  <p:stCondLst>
                                    <p:cond delay="0"/>
                                  </p:stCondLst>
                                  <p:childTnLst>
                                    <p:set>
                                      <p:cBhvr>
                                        <p:cTn id="60" dur="1" fill="hold">
                                          <p:stCondLst>
                                            <p:cond delay="0"/>
                                          </p:stCondLst>
                                        </p:cTn>
                                        <p:tgtEl>
                                          <p:spTgt spid="42">
                                            <p:bg/>
                                          </p:spTgt>
                                        </p:tgtEl>
                                        <p:attrNameLst>
                                          <p:attrName>style.visibility</p:attrName>
                                        </p:attrNameLst>
                                      </p:cBhvr>
                                      <p:to>
                                        <p:strVal val="visible"/>
                                      </p:to>
                                    </p:set>
                                    <p:animEffect transition="in" filter="wipe(up)">
                                      <p:cBhvr>
                                        <p:cTn id="61" dur="1000"/>
                                        <p:tgtEl>
                                          <p:spTgt spid="42">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En dokumentationsstrategi giver jer mulighed for at prioritere og fokusere</a:t>
            </a:r>
          </a:p>
        </p:txBody>
      </p:sp>
      <p:sp>
        <p:nvSpPr>
          <p:cNvPr id="5" name="Pladsholder til tekst 4"/>
          <p:cNvSpPr>
            <a:spLocks noGrp="1"/>
          </p:cNvSpPr>
          <p:nvPr>
            <p:ph type="body" sz="quarter" idx="13"/>
          </p:nvPr>
        </p:nvSpPr>
        <p:spPr/>
        <p:txBody>
          <a:bodyPr/>
          <a:lstStyle/>
          <a:p>
            <a:endParaRPr lang="da"/>
          </a:p>
          <a:p>
            <a:r>
              <a:rPr lang="da" dirty="1"/>
              <a:t>Organisationer består af mennesker med forskellige opgaver og kompetencer. Heri ligger utallige aktiviteter og ikke mindst en strøm af kommunikation om, hvad der foregår og hvad der kommer ud af det. Så vurderinger er der altså nok af.</a:t>
            </a:r>
          </a:p>
          <a:p>
            <a:endParaRPr lang="da"/>
          </a:p>
          <a:p>
            <a:endParaRPr lang="da"/>
          </a:p>
          <a:p>
            <a:r>
              <a:rPr lang="da" dirty="1"/>
              <a:t>Dokumentation kan bidrage til skabelse af fælles viden i organisationen, og dermed også etablere grundlaget for en fælles retning. </a:t>
            </a:r>
          </a:p>
          <a:p>
            <a:endParaRPr lang="da"/>
          </a:p>
          <a:p>
            <a:endParaRPr lang="da"/>
          </a:p>
          <a:p>
            <a:r>
              <a:rPr lang="da" dirty="1"/>
              <a:t>De informationer som dokumentationen giver, er somme tider nødvendige for at politikerne kan træffe beslutninger</a:t>
            </a:r>
          </a:p>
          <a:p>
            <a:endParaRPr lang="da"/>
          </a:p>
        </p:txBody>
      </p:sp>
    </p:spTree>
    <p:extLst>
      <p:ext uri="{BB962C8B-B14F-4D97-AF65-F5344CB8AC3E}">
        <p14:creationId xmlns:p14="http://schemas.microsoft.com/office/powerpoint/2010/main" val="33536372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r>
              <a:rPr lang="da" dirty="1"/>
              <a:t>Nyt fælleskommunalt projekt: fælles faglige begreber</a:t>
            </a:r>
          </a:p>
        </p:txBody>
      </p:sp>
      <p:sp>
        <p:nvSpPr>
          <p:cNvPr id="4" name="Pladsholder til sidefod 3"/>
          <p:cNvSpPr>
            <a:spLocks noGrp="1"/>
          </p:cNvSpPr>
          <p:nvPr>
            <p:ph type="ftr" sz="quarter" idx="11"/>
          </p:nvPr>
        </p:nvSpPr>
        <p:spPr/>
        <p:txBody>
          <a:bodyPr/>
          <a:lstStyle/>
          <a:p>
            <a:r>
              <a:rPr lang="da" dirty="1"/>
              <a:t>7. Marts 2017</a:t>
            </a:r>
            <a:endParaRPr lang="da"/>
          </a:p>
        </p:txBody>
      </p:sp>
      <p:sp>
        <p:nvSpPr>
          <p:cNvPr id="2" name="Titel 1"/>
          <p:cNvSpPr>
            <a:spLocks noGrp="1"/>
          </p:cNvSpPr>
          <p:nvPr>
            <p:ph type="title"/>
          </p:nvPr>
        </p:nvSpPr>
        <p:spPr/>
        <p:txBody>
          <a:bodyPr/>
          <a:lstStyle/>
          <a:p>
            <a:r>
              <a:rPr lang="da" dirty="1"/>
              <a:t>Hvorfor øget fokus på dokumentation?</a:t>
            </a:r>
          </a:p>
        </p:txBody>
      </p:sp>
      <p:sp>
        <p:nvSpPr>
          <p:cNvPr id="6" name="Pladsholder til tekst 5"/>
          <p:cNvSpPr>
            <a:spLocks noGrp="1"/>
          </p:cNvSpPr>
          <p:nvPr>
            <p:ph type="body" sz="quarter" idx="13"/>
          </p:nvPr>
        </p:nvSpPr>
        <p:spPr/>
        <p:txBody>
          <a:bodyPr/>
          <a:lstStyle/>
          <a:p>
            <a:endParaRPr lang="da"/>
          </a:p>
        </p:txBody>
      </p:sp>
    </p:spTree>
    <p:extLst>
      <p:ext uri="{BB962C8B-B14F-4D97-AF65-F5344CB8AC3E}">
        <p14:creationId xmlns:p14="http://schemas.microsoft.com/office/powerpoint/2010/main" val="21119267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4" name="Titel 3"/>
          <p:cNvSpPr>
            <a:spLocks noGrp="1"/>
          </p:cNvSpPr>
          <p:nvPr>
            <p:ph type="title"/>
          </p:nvPr>
        </p:nvSpPr>
        <p:spPr/>
        <p:txBody>
          <a:bodyPr/>
          <a:lstStyle/>
          <a:p>
            <a:r>
              <a:rPr lang="da" dirty="1"/>
              <a:t>Udgiftsudviklingen på det specialiserede voksen socialområde</a:t>
            </a:r>
          </a:p>
        </p:txBody>
      </p:sp>
      <p:graphicFrame>
        <p:nvGraphicFramePr>
          <p:cNvPr id="9" name="Pladsholder til indhold 8"/>
          <p:cNvGraphicFramePr>
            <a:graphicFrameLocks noGrp="1"/>
          </p:cNvGraphicFramePr>
          <p:nvPr>
            <p:ph sz="half" idx="1"/>
            <p:extLst>
              <p:ext uri="{D42A27DB-BD31-4B8C-83A1-F6EECF244321}">
                <p14:modId xmlns:p14="http://schemas.microsoft.com/office/powerpoint/2010/main" val="2821166202"/>
              </p:ext>
            </p:extLst>
          </p:nvPr>
        </p:nvGraphicFramePr>
        <p:xfrm>
          <a:off x="1908175" y="1898650"/>
          <a:ext cx="7817716" cy="37909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64691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solidFill>
                <a:prstClr val="white"/>
              </a:solidFill>
            </a:endParaRPr>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p:txBody>
          <a:bodyPr/>
          <a:lstStyle/>
          <a:p>
            <a:r>
              <a:rPr lang="da" dirty="1"/>
              <a:t>To analyser – samme vej</a:t>
            </a:r>
          </a:p>
        </p:txBody>
      </p:sp>
      <p:sp>
        <p:nvSpPr>
          <p:cNvPr id="5" name="Pladsholder til tekst 4"/>
          <p:cNvSpPr>
            <a:spLocks noGrp="1"/>
          </p:cNvSpPr>
          <p:nvPr>
            <p:ph type="body" sz="quarter" idx="13"/>
          </p:nvPr>
        </p:nvSpPr>
        <p:spPr/>
        <p:txBody>
          <a:bodyPr/>
          <a:lstStyle/>
          <a:p>
            <a:pPr marL="342900" indent="-342900">
              <a:buFont typeface="+mj-lt"/>
              <a:buAutoNum type="arabicPeriod" startAt="1"/>
            </a:pPr>
            <a:r>
              <a:rPr lang="da" dirty="1"/>
              <a:t>Datadelingsanalyse på socialområdet </a:t>
            </a:r>
          </a:p>
          <a:p>
            <a:pPr marL="342900" indent="-342900">
              <a:buFont typeface="+mj-lt"/>
              <a:buAutoNum type="arabicPeriod" startAt="1"/>
            </a:pPr>
            <a:endParaRPr lang="da" sz="1800"/>
          </a:p>
          <a:p>
            <a:pPr marL="342900" indent="-342900">
              <a:buFont typeface="+mj-lt"/>
              <a:buAutoNum type="arabicPeriod" startAt="1"/>
            </a:pPr>
            <a:r>
              <a:rPr lang="da" dirty="1"/>
              <a:t>Analyse af komplekse patientforløb</a:t>
            </a:r>
          </a:p>
        </p:txBody>
      </p:sp>
      <p:sp>
        <p:nvSpPr>
          <p:cNvPr id="9" name="Tekstfelt 8"/>
          <p:cNvSpPr txBox="1"/>
          <p:nvPr/>
        </p:nvSpPr>
        <p:spPr>
          <a:xfrm>
            <a:off x="7904253" y="5295414"/>
            <a:ext cx="65" cy="256096"/>
          </a:xfrm>
          <a:prstGeom prst="rect"/>
          <a:noFill/>
        </p:spPr>
        <p:txBody>
          <a:bodyPr wrap="none" lIns="0" tIns="0" rIns="0" bIns="0" rtlCol="0">
            <a:spAutoFit/>
          </a:bodyPr>
          <a:lstStyle/>
          <a:p>
            <a:pPr>
              <a:lnSpc>
                <a:spcPct val="104000"/>
              </a:lnSpc>
            </a:pPr>
            <a:endParaRPr lang="da" sz="1600">
              <a:solidFill>
                <a:srgbClr val="003B7A"/>
              </a:solidFill>
            </a:endParaRPr>
          </a:p>
        </p:txBody>
      </p:sp>
      <p:pic>
        <p:nvPicPr>
          <p:cNvPr id="15" name="Billede 14"/>
          <p:cNvPicPr>
            <a:picLocks noChangeAspect="1"/>
          </p:cNvPicPr>
          <p:nvPr/>
        </p:nvPicPr>
        <p:blipFill>
          <a:blip r:embed="rId3"/>
          <a:srcRect/>
          <a:stretch>
            <a:fillRect/>
          </a:stretch>
        </p:blipFill>
        <p:spPr>
          <a:xfrm>
            <a:off x="2924175" y="3040959"/>
            <a:ext cx="2690055" cy="3797978"/>
          </a:xfrm>
          <a:prstGeom prst="rect"/>
        </p:spPr>
      </p:pic>
      <p:pic>
        <p:nvPicPr>
          <p:cNvPr id="16" name="Billede 15"/>
          <p:cNvPicPr>
            <a:picLocks noChangeAspect="1"/>
          </p:cNvPicPr>
          <p:nvPr/>
        </p:nvPicPr>
        <p:blipFill>
          <a:blip r:embed="rId4"/>
          <a:srcRect/>
          <a:stretch>
            <a:fillRect/>
          </a:stretch>
        </p:blipFill>
        <p:spPr>
          <a:xfrm>
            <a:off x="6545108" y="3034992"/>
            <a:ext cx="2503641" cy="3563515"/>
          </a:xfrm>
          <a:prstGeom prst="rect"/>
        </p:spPr>
      </p:pic>
    </p:spTree>
    <p:extLst>
      <p:ext uri="{BB962C8B-B14F-4D97-AF65-F5344CB8AC3E}">
        <p14:creationId xmlns:p14="http://schemas.microsoft.com/office/powerpoint/2010/main" val="1233434589"/>
      </p:ext>
    </p:extLst>
  </p:cSld>
  <p:clrMapOvr>
    <a:masterClrMapping/>
  </p:clrMapOvr>
  <p:transition advClick="0" spd="fas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name="">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r>
              <a:rPr lang="da" dirty="1"/>
              <a:t>Nyt fælleskommunalt projekt: fælles faglige begreber</a:t>
            </a:r>
            <a:endParaRPr lang="da"/>
          </a:p>
        </p:txBody>
      </p:sp>
      <p:sp>
        <p:nvSpPr>
          <p:cNvPr id="3" name="Pladsholder til sidefod 2"/>
          <p:cNvSpPr>
            <a:spLocks noGrp="1"/>
          </p:cNvSpPr>
          <p:nvPr>
            <p:ph type="ftr" sz="quarter" idx="11"/>
          </p:nvPr>
        </p:nvSpPr>
        <p:spPr/>
        <p:txBody>
          <a:bodyPr/>
          <a:lstStyle/>
          <a:p>
            <a:r>
              <a:rPr lang="da" dirty="1"/>
              <a:t>7. Marts 2017</a:t>
            </a:r>
            <a:endParaRPr lang="da"/>
          </a:p>
        </p:txBody>
      </p:sp>
      <p:sp>
        <p:nvSpPr>
          <p:cNvPr id="4" name="Titel 3"/>
          <p:cNvSpPr>
            <a:spLocks noGrp="1"/>
          </p:cNvSpPr>
          <p:nvPr>
            <p:ph type="title"/>
          </p:nvPr>
        </p:nvSpPr>
        <p:spPr>
          <a:xfrm>
            <a:off x="2955131" y="1451373"/>
            <a:ext cx="5670948" cy="385876"/>
          </a:xfrm>
        </p:spPr>
        <p:txBody>
          <a:bodyPr/>
          <a:lstStyle/>
          <a:p>
            <a:r>
              <a:rPr lang="da" dirty="1"/>
              <a:t>Silostyring og Sammenhænge</a:t>
            </a:r>
          </a:p>
        </p:txBody>
      </p:sp>
      <p:sp>
        <p:nvSpPr>
          <p:cNvPr id="6" name="Ligebenet trekant 5"/>
          <p:cNvSpPr/>
          <p:nvPr/>
        </p:nvSpPr>
        <p:spPr>
          <a:xfrm>
            <a:off x="3426994" y="2377175"/>
            <a:ext cx="5799320" cy="3174274"/>
          </a:xfrm>
          <a:prstGeom prst="triangle">
            <a:avLst/>
          </a:prstGeom>
          <a:solidFill>
            <a:schemeClr val="tx2">
              <a:lumMod val="60000"/>
              <a:lumOff val="40000"/>
            </a:schemeClr>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cxnSp>
        <p:nvCxnSpPr>
          <p:cNvPr id="8" name="Lige forbindelse 7"/>
          <p:cNvCxnSpPr/>
          <p:nvPr/>
        </p:nvCxnSpPr>
        <p:spPr>
          <a:xfrm flipH="1">
            <a:off x="5057475" y="2377177"/>
            <a:ext cx="1269181" cy="3623575"/>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cxnSp>
        <p:nvCxnSpPr>
          <p:cNvPr id="9" name="Lige forbindelse 8"/>
          <p:cNvCxnSpPr>
            <a:stCxn id="6" idx="0"/>
          </p:cNvCxnSpPr>
          <p:nvPr/>
        </p:nvCxnSpPr>
        <p:spPr>
          <a:xfrm>
            <a:off x="6326654" y="2377176"/>
            <a:ext cx="1024082" cy="3623575"/>
          </a:xfrm>
          <a:prstGeom prst="line"/>
          <a:ln w="9525" cap="flat" algn="ctr">
            <a:prstDash val="solid"/>
          </a:ln>
        </p:spPr>
        <p:style>
          <a:lnRef idx="1">
            <a:schemeClr val="accent1"/>
          </a:lnRef>
          <a:fillRef idx="0">
            <a:schemeClr val="accent1"/>
          </a:fillRef>
          <a:effectRef idx="0">
            <a:schemeClr val="accent1"/>
          </a:effectRef>
          <a:fontRef idx="minor">
            <a:schemeClr val="tx1"/>
          </a:fontRef>
        </p:style>
      </p:cxnSp>
      <p:sp>
        <p:nvSpPr>
          <p:cNvPr id="12" name="Tekstfelt 11"/>
          <p:cNvSpPr txBox="1"/>
          <p:nvPr/>
        </p:nvSpPr>
        <p:spPr>
          <a:xfrm>
            <a:off x="4271528" y="5635292"/>
            <a:ext cx="4163409" cy="190385"/>
          </a:xfrm>
          <a:prstGeom prst="rect"/>
          <a:noFill/>
        </p:spPr>
        <p:txBody>
          <a:bodyPr wrap="none" lIns="0" tIns="0" rIns="0" bIns="0" rtlCol="0">
            <a:spAutoFit/>
          </a:bodyPr>
          <a:lstStyle/>
          <a:p>
            <a:pPr>
              <a:lnSpc>
                <a:spcPct val="104000"/>
              </a:lnSpc>
            </a:pPr>
            <a:r>
              <a:rPr lang="da" sz="1200" dirty="1">
                <a:solidFill>
                  <a:hslClr hue="12659017" sat="100000" lum="23922"/>
                </a:solidFill>
              </a:rPr>
              <a:t>Social                            Sundhed                       Beskæftigelse</a:t>
            </a:r>
          </a:p>
        </p:txBody>
      </p:sp>
      <p:sp>
        <p:nvSpPr>
          <p:cNvPr id="13" name="Tekstfelt 12"/>
          <p:cNvSpPr txBox="1"/>
          <p:nvPr/>
        </p:nvSpPr>
        <p:spPr>
          <a:xfrm>
            <a:off x="3145046" y="4753773"/>
            <a:ext cx="851751" cy="190385"/>
          </a:xfrm>
          <a:prstGeom prst="rect"/>
          <a:noFill/>
        </p:spPr>
        <p:txBody>
          <a:bodyPr wrap="none" lIns="0" tIns="0" rIns="0" bIns="0" rtlCol="0">
            <a:spAutoFit/>
          </a:bodyPr>
          <a:lstStyle/>
          <a:p>
            <a:pPr>
              <a:lnSpc>
                <a:spcPct val="104000"/>
              </a:lnSpc>
            </a:pPr>
            <a:r>
              <a:rPr lang="da" sz="1200" dirty="1">
                <a:solidFill>
                  <a:hslClr hue="12659017" sat="100000" lum="23922"/>
                </a:solidFill>
              </a:rPr>
              <a:t>Medarbejder</a:t>
            </a:r>
          </a:p>
        </p:txBody>
      </p:sp>
      <p:sp>
        <p:nvSpPr>
          <p:cNvPr id="14" name="Tekstfelt 13"/>
          <p:cNvSpPr txBox="1"/>
          <p:nvPr/>
        </p:nvSpPr>
        <p:spPr>
          <a:xfrm>
            <a:off x="4376533" y="3785225"/>
            <a:ext cx="456068" cy="190385"/>
          </a:xfrm>
          <a:prstGeom prst="rect"/>
          <a:noFill/>
        </p:spPr>
        <p:txBody>
          <a:bodyPr wrap="none" lIns="0" tIns="0" rIns="0" bIns="0" rtlCol="0">
            <a:spAutoFit/>
          </a:bodyPr>
          <a:lstStyle/>
          <a:p>
            <a:pPr>
              <a:lnSpc>
                <a:spcPct val="104000"/>
              </a:lnSpc>
            </a:pPr>
            <a:r>
              <a:rPr lang="da" sz="1200" dirty="1">
                <a:solidFill>
                  <a:hslClr hue="12659017" sat="100000" lum="23922"/>
                </a:solidFill>
              </a:rPr>
              <a:t>Chefer</a:t>
            </a:r>
          </a:p>
        </p:txBody>
      </p:sp>
      <p:sp>
        <p:nvSpPr>
          <p:cNvPr id="15" name="Tekstfelt 14"/>
          <p:cNvSpPr txBox="1"/>
          <p:nvPr/>
        </p:nvSpPr>
        <p:spPr>
          <a:xfrm>
            <a:off x="4891670" y="3095074"/>
            <a:ext cx="624511" cy="190385"/>
          </a:xfrm>
          <a:prstGeom prst="rect"/>
          <a:noFill/>
        </p:spPr>
        <p:txBody>
          <a:bodyPr wrap="none" lIns="0" tIns="0" rIns="0" bIns="0" rtlCol="0">
            <a:spAutoFit/>
          </a:bodyPr>
          <a:lstStyle/>
          <a:p>
            <a:pPr>
              <a:lnSpc>
                <a:spcPct val="104000"/>
              </a:lnSpc>
            </a:pPr>
            <a:r>
              <a:rPr lang="da" sz="1200" dirty="1">
                <a:solidFill>
                  <a:hslClr hue="12659017" sat="100000" lum="23922"/>
                </a:solidFill>
              </a:rPr>
              <a:t>Politikere</a:t>
            </a:r>
          </a:p>
        </p:txBody>
      </p:sp>
      <p:sp>
        <p:nvSpPr>
          <p:cNvPr id="16" name="Ellipse 15"/>
          <p:cNvSpPr/>
          <p:nvPr/>
        </p:nvSpPr>
        <p:spPr>
          <a:xfrm>
            <a:off x="4521926" y="4668338"/>
            <a:ext cx="3497580" cy="529046"/>
          </a:xfrm>
          <a:prstGeom prst="ellipse"/>
          <a:solidFill>
            <a:srgbClr val="002C5C">
              <a:alpha val="32941"/>
            </a:srgbClr>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r>
              <a:rPr lang="da" sz="1200" dirty="1">
                <a:solidFill>
                  <a:hslClr hue="0" sat="0" lum="100000"/>
                </a:solidFill>
              </a:rPr>
              <a:t>Samarbejde</a:t>
            </a:r>
          </a:p>
        </p:txBody>
      </p:sp>
      <p:sp>
        <p:nvSpPr>
          <p:cNvPr id="17" name="Tekstfelt 16"/>
          <p:cNvSpPr txBox="1"/>
          <p:nvPr/>
        </p:nvSpPr>
        <p:spPr>
          <a:xfrm>
            <a:off x="5783164" y="2923499"/>
            <a:ext cx="244719" cy="190385"/>
          </a:xfrm>
          <a:prstGeom prst="rect"/>
          <a:noFill/>
        </p:spPr>
        <p:txBody>
          <a:bodyPr wrap="none" lIns="0" tIns="0" rIns="0" bIns="0" rtlCol="0">
            <a:spAutoFit/>
          </a:bodyPr>
          <a:lstStyle/>
          <a:p>
            <a:pPr>
              <a:lnSpc>
                <a:spcPct val="104000"/>
              </a:lnSpc>
            </a:pPr>
            <a:r>
              <a:rPr lang="da" sz="1200" dirty="1">
                <a:solidFill>
                  <a:hslClr hue="3600000" sat="100000" lum="50000"/>
                </a:solidFill>
              </a:rPr>
              <a:t>Mål</a:t>
            </a:r>
          </a:p>
        </p:txBody>
      </p:sp>
      <p:sp>
        <p:nvSpPr>
          <p:cNvPr id="18" name="Tekstfelt 17"/>
          <p:cNvSpPr txBox="1"/>
          <p:nvPr/>
        </p:nvSpPr>
        <p:spPr>
          <a:xfrm>
            <a:off x="6150055" y="2923499"/>
            <a:ext cx="244719" cy="190385"/>
          </a:xfrm>
          <a:prstGeom prst="rect"/>
          <a:noFill/>
        </p:spPr>
        <p:txBody>
          <a:bodyPr wrap="none" lIns="0" tIns="0" rIns="0" bIns="0" rtlCol="0">
            <a:spAutoFit/>
          </a:bodyPr>
          <a:lstStyle/>
          <a:p>
            <a:pPr>
              <a:lnSpc>
                <a:spcPct val="104000"/>
              </a:lnSpc>
            </a:pPr>
            <a:r>
              <a:rPr lang="da" sz="1200" dirty="1">
                <a:solidFill>
                  <a:hslClr hue="3600000" sat="100000" lum="50000"/>
                </a:solidFill>
              </a:rPr>
              <a:t>Mål</a:t>
            </a:r>
          </a:p>
        </p:txBody>
      </p:sp>
      <p:sp>
        <p:nvSpPr>
          <p:cNvPr id="19" name="Tekstfelt 18"/>
          <p:cNvSpPr txBox="1"/>
          <p:nvPr/>
        </p:nvSpPr>
        <p:spPr>
          <a:xfrm>
            <a:off x="6594127" y="2923499"/>
            <a:ext cx="244719" cy="190385"/>
          </a:xfrm>
          <a:prstGeom prst="rect"/>
          <a:noFill/>
        </p:spPr>
        <p:txBody>
          <a:bodyPr wrap="none" lIns="0" tIns="0" rIns="0" bIns="0" rtlCol="0">
            <a:spAutoFit/>
          </a:bodyPr>
          <a:lstStyle/>
          <a:p>
            <a:pPr>
              <a:lnSpc>
                <a:spcPct val="104000"/>
              </a:lnSpc>
            </a:pPr>
            <a:r>
              <a:rPr lang="da" sz="1200" dirty="1">
                <a:solidFill>
                  <a:hslClr hue="3600000" sat="100000" lum="50000"/>
                </a:solidFill>
              </a:rPr>
              <a:t>Mål</a:t>
            </a:r>
          </a:p>
        </p:txBody>
      </p:sp>
      <p:cxnSp>
        <p:nvCxnSpPr>
          <p:cNvPr id="25" name="Lige pilforbindelse 24"/>
          <p:cNvCxnSpPr/>
          <p:nvPr/>
        </p:nvCxnSpPr>
        <p:spPr>
          <a:xfrm flipH="1">
            <a:off x="5403669" y="3229146"/>
            <a:ext cx="386937" cy="735167"/>
          </a:xfrm>
          <a:prstGeom prst="straightConnector1"/>
          <a:ln w="76200" cap="flat" algn="ctr">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Lige pilforbindelse 25"/>
          <p:cNvCxnSpPr/>
          <p:nvPr/>
        </p:nvCxnSpPr>
        <p:spPr>
          <a:xfrm flipH="1">
            <a:off x="6266284" y="3229145"/>
            <a:ext cx="18404" cy="719597"/>
          </a:xfrm>
          <a:prstGeom prst="straightConnector1"/>
          <a:ln w="76200" cap="flat" algn="ctr">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8" name="Lige pilforbindelse 27"/>
          <p:cNvCxnSpPr/>
          <p:nvPr/>
        </p:nvCxnSpPr>
        <p:spPr>
          <a:xfrm>
            <a:off x="6760367" y="3229145"/>
            <a:ext cx="284432" cy="704026"/>
          </a:xfrm>
          <a:prstGeom prst="straightConnector1"/>
          <a:ln w="76200" cap="flat" algn="ctr">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0" name="Lige pilforbindelse 29"/>
          <p:cNvCxnSpPr/>
          <p:nvPr/>
        </p:nvCxnSpPr>
        <p:spPr>
          <a:xfrm flipH="1">
            <a:off x="5008119" y="4020878"/>
            <a:ext cx="386937" cy="735167"/>
          </a:xfrm>
          <a:prstGeom prst="straightConnector1"/>
          <a:ln w="76200" cap="flat" algn="ctr">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1" name="Lige pilforbindelse 30"/>
          <p:cNvCxnSpPr/>
          <p:nvPr/>
        </p:nvCxnSpPr>
        <p:spPr>
          <a:xfrm flipH="1">
            <a:off x="6266285" y="3977023"/>
            <a:ext cx="6992" cy="776750"/>
          </a:xfrm>
          <a:prstGeom prst="straightConnector1"/>
          <a:ln w="76200" cap="flat" algn="ctr">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3" name="Lige pilforbindelse 32"/>
          <p:cNvCxnSpPr/>
          <p:nvPr/>
        </p:nvCxnSpPr>
        <p:spPr>
          <a:xfrm>
            <a:off x="7059786" y="3977023"/>
            <a:ext cx="308422" cy="776750"/>
          </a:xfrm>
          <a:prstGeom prst="straightConnector1"/>
          <a:ln w="76200" cap="flat" algn="ctr">
            <a:solidFill>
              <a:schemeClr val="bg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 name="Tekstfelt 4"/>
          <p:cNvSpPr txBox="1"/>
          <p:nvPr/>
        </p:nvSpPr>
        <p:spPr>
          <a:xfrm>
            <a:off x="5589304" y="3843361"/>
            <a:ext cx="1444481" cy="237982"/>
          </a:xfrm>
          <a:prstGeom prst="rect"/>
          <a:noFill/>
        </p:spPr>
        <p:txBody>
          <a:bodyPr wrap="none" lIns="0" tIns="0" rIns="0" bIns="0" rtlCol="0">
            <a:spAutoFit/>
          </a:bodyPr>
          <a:lstStyle/>
          <a:p>
            <a:pPr>
              <a:lnSpc>
                <a:spcPct val="104000"/>
              </a:lnSpc>
            </a:pPr>
            <a:r>
              <a:rPr lang="da" sz="1500" dirty="1">
                <a:solidFill>
                  <a:hslClr hue="3600000" sat="100000" lum="50000"/>
                </a:solidFill>
              </a:rPr>
              <a:t>Styringskæderne</a:t>
            </a:r>
          </a:p>
        </p:txBody>
      </p:sp>
      <p:sp>
        <p:nvSpPr>
          <p:cNvPr id="24" name="Proces 23"/>
          <p:cNvSpPr/>
          <p:nvPr/>
        </p:nvSpPr>
        <p:spPr>
          <a:xfrm>
            <a:off x="4167584" y="5155777"/>
            <a:ext cx="259266" cy="250903"/>
          </a:xfrm>
          <a:prstGeom prst="flowChartProcess"/>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27" name="Proces 26"/>
          <p:cNvSpPr/>
          <p:nvPr/>
        </p:nvSpPr>
        <p:spPr>
          <a:xfrm>
            <a:off x="5689030" y="5155777"/>
            <a:ext cx="259266" cy="250903"/>
          </a:xfrm>
          <a:prstGeom prst="flowChartProcess"/>
          <a:solidFill>
            <a:srgbClr val="FFC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29" name="Ellipse 28"/>
          <p:cNvSpPr/>
          <p:nvPr/>
        </p:nvSpPr>
        <p:spPr>
          <a:xfrm>
            <a:off x="7559831" y="5159585"/>
            <a:ext cx="259266" cy="250903"/>
          </a:xfrm>
          <a:prstGeom prst="ellipse"/>
          <a:solidFill>
            <a:srgbClr val="92D05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34" name="Ligebenet trekant 33"/>
          <p:cNvSpPr/>
          <p:nvPr/>
        </p:nvSpPr>
        <p:spPr>
          <a:xfrm>
            <a:off x="4458218" y="5155777"/>
            <a:ext cx="259266" cy="250903"/>
          </a:xfrm>
          <a:prstGeom prst="triangle">
            <a:avLst/>
          </a:prstGeom>
          <a:solidFill>
            <a:srgbClr val="92D05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35" name="Normal pentagon 34"/>
          <p:cNvSpPr/>
          <p:nvPr/>
        </p:nvSpPr>
        <p:spPr>
          <a:xfrm>
            <a:off x="5979664" y="5155777"/>
            <a:ext cx="259266" cy="250903"/>
          </a:xfrm>
          <a:prstGeom prst="pentagon">
            <a:avLst/>
          </a:prstGeom>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36" name="Proces 35"/>
          <p:cNvSpPr/>
          <p:nvPr/>
        </p:nvSpPr>
        <p:spPr>
          <a:xfrm>
            <a:off x="7850465" y="5159585"/>
            <a:ext cx="259266" cy="250903"/>
          </a:xfrm>
          <a:prstGeom prst="flowChartProcess"/>
          <a:solidFill>
            <a:srgbClr val="FF0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38" name="Ellipse 37"/>
          <p:cNvSpPr/>
          <p:nvPr/>
        </p:nvSpPr>
        <p:spPr>
          <a:xfrm>
            <a:off x="4748852" y="5155777"/>
            <a:ext cx="259266" cy="250903"/>
          </a:xfrm>
          <a:prstGeom prst="ellipse"/>
          <a:solidFill>
            <a:srgbClr val="FF0000"/>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39" name="Proces 38"/>
          <p:cNvSpPr/>
          <p:nvPr/>
        </p:nvSpPr>
        <p:spPr>
          <a:xfrm>
            <a:off x="6270298" y="5155777"/>
            <a:ext cx="259266" cy="250903"/>
          </a:xfrm>
          <a:prstGeom prst="flowChartProcess"/>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40" name="Normal pentagon 39"/>
          <p:cNvSpPr/>
          <p:nvPr/>
        </p:nvSpPr>
        <p:spPr>
          <a:xfrm>
            <a:off x="8141099" y="5159585"/>
            <a:ext cx="259266" cy="250903"/>
          </a:xfrm>
          <a:prstGeom prst="pentagon">
            <a:avLst/>
          </a:prstGeom>
          <a:solidFill>
            <a:schemeClr val="tx2"/>
          </a:solidFill>
          <a:ln w="9525" cap="flat" algn="ctr">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4000"/>
              </a:lnSpc>
            </a:pPr>
            <a:endParaRPr lang="da" sz="1200">
              <a:solidFill>
                <a:schemeClr val="bg1"/>
              </a:solidFill>
            </a:endParaRPr>
          </a:p>
        </p:txBody>
      </p:sp>
      <p:sp>
        <p:nvSpPr>
          <p:cNvPr id="42" name="Tekstfelt 41"/>
          <p:cNvSpPr txBox="1"/>
          <p:nvPr/>
        </p:nvSpPr>
        <p:spPr>
          <a:xfrm>
            <a:off x="2799531" y="5172480"/>
            <a:ext cx="870820" cy="190385"/>
          </a:xfrm>
          <a:prstGeom prst="rect"/>
          <a:noFill/>
        </p:spPr>
        <p:txBody>
          <a:bodyPr wrap="none" lIns="0" tIns="0" rIns="0" bIns="0" rtlCol="0">
            <a:spAutoFit/>
          </a:bodyPr>
          <a:lstStyle/>
          <a:p>
            <a:pPr>
              <a:lnSpc>
                <a:spcPct val="104000"/>
              </a:lnSpc>
            </a:pPr>
            <a:r>
              <a:rPr lang="da" sz="1200" dirty="1">
                <a:solidFill>
                  <a:hslClr hue="12659017" sat="100000" lum="23922"/>
                </a:solidFill>
              </a:rPr>
              <a:t>Silosystemer</a:t>
            </a:r>
          </a:p>
        </p:txBody>
      </p:sp>
      <p:sp>
        <p:nvSpPr>
          <p:cNvPr id="37" name="Tekstfelt 36"/>
          <p:cNvSpPr txBox="1"/>
          <p:nvPr/>
        </p:nvSpPr>
        <p:spPr>
          <a:xfrm>
            <a:off x="6013734" y="2172305"/>
            <a:ext cx="616566" cy="190385"/>
          </a:xfrm>
          <a:prstGeom prst="rect"/>
          <a:noFill/>
        </p:spPr>
        <p:txBody>
          <a:bodyPr wrap="none" lIns="0" tIns="0" rIns="0" bIns="0" rtlCol="0">
            <a:spAutoFit/>
          </a:bodyPr>
          <a:lstStyle/>
          <a:p>
            <a:pPr>
              <a:lnSpc>
                <a:spcPct val="104000"/>
              </a:lnSpc>
            </a:pPr>
            <a:r>
              <a:rPr lang="da" sz="1200" dirty="1">
                <a:solidFill>
                  <a:hslClr hue="12659017" sat="100000" lum="23922"/>
                </a:solidFill>
              </a:rPr>
              <a:t>Folketing</a:t>
            </a:r>
          </a:p>
        </p:txBody>
      </p:sp>
      <p:sp>
        <p:nvSpPr>
          <p:cNvPr id="41" name="Tekstfelt 40"/>
          <p:cNvSpPr txBox="1"/>
          <p:nvPr/>
        </p:nvSpPr>
        <p:spPr>
          <a:xfrm>
            <a:off x="5082829" y="2671073"/>
            <a:ext cx="869231" cy="190385"/>
          </a:xfrm>
          <a:prstGeom prst="rect"/>
          <a:noFill/>
        </p:spPr>
        <p:txBody>
          <a:bodyPr wrap="none" lIns="0" tIns="0" rIns="0" bIns="0" rtlCol="0">
            <a:spAutoFit/>
          </a:bodyPr>
          <a:lstStyle/>
          <a:p>
            <a:pPr>
              <a:lnSpc>
                <a:spcPct val="104000"/>
              </a:lnSpc>
            </a:pPr>
            <a:r>
              <a:rPr lang="da" sz="1200" dirty="1">
                <a:solidFill>
                  <a:hslClr hue="12659017" sat="100000" lum="23922"/>
                </a:solidFill>
              </a:rPr>
              <a:t>Ministerierne</a:t>
            </a:r>
          </a:p>
        </p:txBody>
      </p:sp>
    </p:spTree>
    <p:extLst>
      <p:ext uri="{BB962C8B-B14F-4D97-AF65-F5344CB8AC3E}">
        <p14:creationId xmlns:p14="http://schemas.microsoft.com/office/powerpoint/2010/main" val="3434552437"/>
      </p:ext>
    </p:extLst>
  </p:cSld>
  <p:clrMapOvr>
    <a:masterClrMapping/>
  </p:clrMapOvr>
  <p:transition advClick="0" spd="fa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3"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par>
                          <p:cTn id="14" fill="hold">
                            <p:stCondLst>
                              <p:cond delay="500"/>
                            </p:stCondLst>
                            <p:childTnLst>
                              <p:par>
                                <p:cTn id="15" presetID="10" presetClass="entr" presetSubtype="0" fill="hold" nodeType="afterEffect">
                                  <p:stCondLst>
                                    <p:cond delay="2250"/>
                                  </p:stCondLst>
                                  <p:childTnLst>
                                    <p:set>
                                      <p:cBhvr>
                                        <p:cTn id="16" dur="1" fill="hold">
                                          <p:stCondLst>
                                            <p:cond delay="0"/>
                                          </p:stCondLst>
                                        </p:cTn>
                                        <p:tgtEl>
                                          <p:spTgt spid="25">
                                            <p:bg/>
                                          </p:spTgt>
                                        </p:tgtEl>
                                        <p:attrNameLst>
                                          <p:attrName>style.visibility</p:attrName>
                                        </p:attrNameLst>
                                      </p:cBhvr>
                                      <p:to>
                                        <p:strVal val="visible"/>
                                      </p:to>
                                    </p:set>
                                    <p:animEffect transition="in" filter="fade">
                                      <p:cBhvr>
                                        <p:cTn id="17" dur="500"/>
                                        <p:tgtEl>
                                          <p:spTgt spid="25">
                                            <p:bg/>
                                          </p:spTgt>
                                        </p:tgtEl>
                                      </p:cBhvr>
                                    </p:animEffect>
                                  </p:childTnLst>
                                </p:cTn>
                              </p:par>
                              <p:par>
                                <p:cTn id="18" presetID="10" presetClass="entr" presetSubtype="0" fill="hold" nodeType="withEffect">
                                  <p:stCondLst>
                                    <p:cond delay="2250"/>
                                  </p:stCondLst>
                                  <p:childTnLst>
                                    <p:set>
                                      <p:cBhvr>
                                        <p:cTn id="19" dur="1" fill="hold">
                                          <p:stCondLst>
                                            <p:cond delay="0"/>
                                          </p:stCondLst>
                                        </p:cTn>
                                        <p:tgtEl>
                                          <p:spTgt spid="26">
                                            <p:bg/>
                                          </p:spTgt>
                                        </p:tgtEl>
                                        <p:attrNameLst>
                                          <p:attrName>style.visibility</p:attrName>
                                        </p:attrNameLst>
                                      </p:cBhvr>
                                      <p:to>
                                        <p:strVal val="visible"/>
                                      </p:to>
                                    </p:set>
                                    <p:animEffect transition="in" filter="fade">
                                      <p:cBhvr>
                                        <p:cTn id="20" dur="500"/>
                                        <p:tgtEl>
                                          <p:spTgt spid="26">
                                            <p:bg/>
                                          </p:spTgt>
                                        </p:tgtEl>
                                      </p:cBhvr>
                                    </p:animEffect>
                                  </p:childTnLst>
                                </p:cTn>
                              </p:par>
                              <p:par>
                                <p:cTn id="21" presetID="10" presetClass="entr" presetSubtype="0" fill="hold" nodeType="withEffect">
                                  <p:stCondLst>
                                    <p:cond delay="2250"/>
                                  </p:stCondLst>
                                  <p:childTnLst>
                                    <p:set>
                                      <p:cBhvr>
                                        <p:cTn id="22" dur="1" fill="hold">
                                          <p:stCondLst>
                                            <p:cond delay="0"/>
                                          </p:stCondLst>
                                        </p:cTn>
                                        <p:tgtEl>
                                          <p:spTgt spid="28">
                                            <p:bg/>
                                          </p:spTgt>
                                        </p:tgtEl>
                                        <p:attrNameLst>
                                          <p:attrName>style.visibility</p:attrName>
                                        </p:attrNameLst>
                                      </p:cBhvr>
                                      <p:to>
                                        <p:strVal val="visible"/>
                                      </p:to>
                                    </p:set>
                                    <p:animEffect transition="in" filter="fade">
                                      <p:cBhvr>
                                        <p:cTn id="23" dur="500"/>
                                        <p:tgtEl>
                                          <p:spTgt spid="28">
                                            <p:bg/>
                                          </p:spTgt>
                                        </p:tgtEl>
                                      </p:cBhvr>
                                    </p:animEffect>
                                  </p:childTnLst>
                                </p:cTn>
                              </p:par>
                              <p:par>
                                <p:cTn id="24" presetID="10" presetClass="entr" presetSubtype="0" fill="hold" grpId="4" nodeType="withEffect">
                                  <p:stCondLst>
                                    <p:cond delay="225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par>
                          <p:cTn id="27" fill="hold">
                            <p:stCondLst>
                              <p:cond delay="3250"/>
                            </p:stCondLst>
                            <p:childTnLst>
                              <p:par>
                                <p:cTn id="28" presetID="10" presetClass="entr" presetSubtype="0" fill="hold" nodeType="afterEffect">
                                  <p:stCondLst>
                                    <p:cond delay="2750"/>
                                  </p:stCondLst>
                                  <p:childTnLst>
                                    <p:set>
                                      <p:cBhvr>
                                        <p:cTn id="29" dur="1" fill="hold">
                                          <p:stCondLst>
                                            <p:cond delay="0"/>
                                          </p:stCondLst>
                                        </p:cTn>
                                        <p:tgtEl>
                                          <p:spTgt spid="30">
                                            <p:bg/>
                                          </p:spTgt>
                                        </p:tgtEl>
                                        <p:attrNameLst>
                                          <p:attrName>style.visibility</p:attrName>
                                        </p:attrNameLst>
                                      </p:cBhvr>
                                      <p:to>
                                        <p:strVal val="visible"/>
                                      </p:to>
                                    </p:set>
                                    <p:animEffect transition="in" filter="fade">
                                      <p:cBhvr>
                                        <p:cTn id="30" dur="500"/>
                                        <p:tgtEl>
                                          <p:spTgt spid="30">
                                            <p:bg/>
                                          </p:spTgt>
                                        </p:tgtEl>
                                      </p:cBhvr>
                                    </p:animEffect>
                                  </p:childTnLst>
                                </p:cTn>
                              </p:par>
                              <p:par>
                                <p:cTn id="31" presetID="10" presetClass="entr" presetSubtype="0" fill="hold" nodeType="withEffect">
                                  <p:stCondLst>
                                    <p:cond delay="2750"/>
                                  </p:stCondLst>
                                  <p:childTnLst>
                                    <p:set>
                                      <p:cBhvr>
                                        <p:cTn id="32" dur="1" fill="hold">
                                          <p:stCondLst>
                                            <p:cond delay="0"/>
                                          </p:stCondLst>
                                        </p:cTn>
                                        <p:tgtEl>
                                          <p:spTgt spid="31">
                                            <p:bg/>
                                          </p:spTgt>
                                        </p:tgtEl>
                                        <p:attrNameLst>
                                          <p:attrName>style.visibility</p:attrName>
                                        </p:attrNameLst>
                                      </p:cBhvr>
                                      <p:to>
                                        <p:strVal val="visible"/>
                                      </p:to>
                                    </p:set>
                                    <p:animEffect transition="in" filter="fade">
                                      <p:cBhvr>
                                        <p:cTn id="33" dur="500"/>
                                        <p:tgtEl>
                                          <p:spTgt spid="31">
                                            <p:bg/>
                                          </p:spTgt>
                                        </p:tgtEl>
                                      </p:cBhvr>
                                    </p:animEffect>
                                  </p:childTnLst>
                                </p:cTn>
                              </p:par>
                              <p:par>
                                <p:cTn id="34" presetID="10" presetClass="entr" presetSubtype="0" fill="hold" nodeType="withEffect">
                                  <p:stCondLst>
                                    <p:cond delay="2750"/>
                                  </p:stCondLst>
                                  <p:childTnLst>
                                    <p:set>
                                      <p:cBhvr>
                                        <p:cTn id="35" dur="1" fill="hold">
                                          <p:stCondLst>
                                            <p:cond delay="0"/>
                                          </p:stCondLst>
                                        </p:cTn>
                                        <p:tgtEl>
                                          <p:spTgt spid="33">
                                            <p:bg/>
                                          </p:spTgt>
                                        </p:tgtEl>
                                        <p:attrNameLst>
                                          <p:attrName>style.visibility</p:attrName>
                                        </p:attrNameLst>
                                      </p:cBhvr>
                                      <p:to>
                                        <p:strVal val="visible"/>
                                      </p:to>
                                    </p:set>
                                    <p:animEffect transition="in" filter="fade">
                                      <p:cBhvr>
                                        <p:cTn id="36" dur="500"/>
                                        <p:tgtEl>
                                          <p:spTgt spid="33">
                                            <p:bg/>
                                          </p:spTgt>
                                        </p:tgtEl>
                                      </p:cBhvr>
                                    </p:animEffect>
                                  </p:childTnLst>
                                </p:cTn>
                              </p:par>
                            </p:childTnLst>
                          </p:cTn>
                        </p:par>
                        <p:par>
                          <p:cTn id="37" fill="hold">
                            <p:stCondLst>
                              <p:cond delay="6500"/>
                            </p:stCondLst>
                            <p:childTnLst>
                              <p:par>
                                <p:cTn id="38" presetID="10" presetClass="exit" presetSubtype="0" fill="hold" grpId="0" nodeType="afterEffect">
                                  <p:stCondLst>
                                    <p:cond delay="4750"/>
                                  </p:stCondLst>
                                  <p:childTnLst>
                                    <p:animEffect transition="out" filter="fade">
                                      <p:cBhvr>
                                        <p:cTn id="39" dur="3750"/>
                                        <p:tgtEl>
                                          <p:spTgt spid="16"/>
                                        </p:tgtEl>
                                      </p:cBhvr>
                                    </p:animEffect>
                                    <p:set>
                                      <p:cBhvr>
                                        <p:cTn id="40" dur="1" fill="hold">
                                          <p:stCondLst>
                                            <p:cond delay="3749"/>
                                          </p:stCondLst>
                                        </p:cTn>
                                        <p:tgtEl>
                                          <p:spTgt spid="16"/>
                                        </p:tgtEl>
                                        <p:attrNameLst>
                                          <p:attrName>style.visibility</p:attrName>
                                        </p:attrNameLst>
                                      </p:cBhvr>
                                      <p:to>
                                        <p:strVal val="hidden"/>
                                      </p:to>
                                    </p:set>
                                  </p:childTnLst>
                                </p:cTn>
                              </p:par>
                              <p:par>
                                <p:cTn id="41" presetID="10" presetClass="entr" presetSubtype="0" fill="hold" grpId="6" nodeType="withEffect">
                                  <p:stCondLst>
                                    <p:cond delay="475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10" nodeType="withEffect">
                                  <p:stCondLst>
                                    <p:cond delay="4750"/>
                                  </p:stCondLst>
                                  <p:childTnLst>
                                    <p:set>
                                      <p:cBhvr>
                                        <p:cTn id="45" dur="1" fill="hold">
                                          <p:stCondLst>
                                            <p:cond delay="0"/>
                                          </p:stCondLst>
                                        </p:cTn>
                                        <p:tgtEl>
                                          <p:spTgt spid="36"/>
                                        </p:tgtEl>
                                        <p:attrNameLst>
                                          <p:attrName>style.visibility</p:attrName>
                                        </p:attrNameLst>
                                      </p:cBhvr>
                                      <p:to>
                                        <p:strVal val="visible"/>
                                      </p:to>
                                    </p:set>
                                    <p:animEffect transition="in" filter="fade">
                                      <p:cBhvr>
                                        <p:cTn id="46" dur="500"/>
                                        <p:tgtEl>
                                          <p:spTgt spid="36"/>
                                        </p:tgtEl>
                                      </p:cBhvr>
                                    </p:animEffect>
                                  </p:childTnLst>
                                </p:cTn>
                              </p:par>
                              <p:par>
                                <p:cTn id="47" presetID="10" presetClass="entr" presetSubtype="0" fill="hold" grpId="5" nodeType="withEffect">
                                  <p:stCondLst>
                                    <p:cond delay="475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7" nodeType="withEffect">
                                  <p:stCondLst>
                                    <p:cond delay="475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8" nodeType="withEffect">
                                  <p:stCondLst>
                                    <p:cond delay="475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500"/>
                                        <p:tgtEl>
                                          <p:spTgt spid="34"/>
                                        </p:tgtEl>
                                      </p:cBhvr>
                                    </p:animEffect>
                                  </p:childTnLst>
                                </p:cTn>
                              </p:par>
                              <p:par>
                                <p:cTn id="56" presetID="10" presetClass="entr" presetSubtype="0" fill="hold" grpId="9" nodeType="withEffect">
                                  <p:stCondLst>
                                    <p:cond delay="4750"/>
                                  </p:stCondLst>
                                  <p:childTnLst>
                                    <p:set>
                                      <p:cBhvr>
                                        <p:cTn id="57" dur="1" fill="hold">
                                          <p:stCondLst>
                                            <p:cond delay="0"/>
                                          </p:stCondLst>
                                        </p:cTn>
                                        <p:tgtEl>
                                          <p:spTgt spid="35"/>
                                        </p:tgtEl>
                                        <p:attrNameLst>
                                          <p:attrName>style.visibility</p:attrName>
                                        </p:attrNameLst>
                                      </p:cBhvr>
                                      <p:to>
                                        <p:strVal val="visible"/>
                                      </p:to>
                                    </p:set>
                                    <p:animEffect transition="in" filter="fade">
                                      <p:cBhvr>
                                        <p:cTn id="58" dur="500"/>
                                        <p:tgtEl>
                                          <p:spTgt spid="35"/>
                                        </p:tgtEl>
                                      </p:cBhvr>
                                    </p:animEffect>
                                  </p:childTnLst>
                                </p:cTn>
                              </p:par>
                              <p:par>
                                <p:cTn id="59" presetID="10" presetClass="entr" presetSubtype="0" fill="hold" grpId="11" nodeType="withEffect">
                                  <p:stCondLst>
                                    <p:cond delay="475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500"/>
                                        <p:tgtEl>
                                          <p:spTgt spid="38"/>
                                        </p:tgtEl>
                                      </p:cBhvr>
                                    </p:animEffect>
                                  </p:childTnLst>
                                </p:cTn>
                              </p:par>
                              <p:par>
                                <p:cTn id="62" presetID="10" presetClass="entr" presetSubtype="0" fill="hold" grpId="12" nodeType="withEffect">
                                  <p:stCondLst>
                                    <p:cond delay="4750"/>
                                  </p:stCondLst>
                                  <p:childTnLst>
                                    <p:set>
                                      <p:cBhvr>
                                        <p:cTn id="63" dur="1" fill="hold">
                                          <p:stCondLst>
                                            <p:cond delay="0"/>
                                          </p:stCondLst>
                                        </p:cTn>
                                        <p:tgtEl>
                                          <p:spTgt spid="39"/>
                                        </p:tgtEl>
                                        <p:attrNameLst>
                                          <p:attrName>style.visibility</p:attrName>
                                        </p:attrNameLst>
                                      </p:cBhvr>
                                      <p:to>
                                        <p:strVal val="visible"/>
                                      </p:to>
                                    </p:set>
                                    <p:animEffect transition="in" filter="fade">
                                      <p:cBhvr>
                                        <p:cTn id="64" dur="500"/>
                                        <p:tgtEl>
                                          <p:spTgt spid="39"/>
                                        </p:tgtEl>
                                      </p:cBhvr>
                                    </p:animEffect>
                                  </p:childTnLst>
                                </p:cTn>
                              </p:par>
                              <p:par>
                                <p:cTn id="65" presetID="10" presetClass="entr" presetSubtype="0" fill="hold" grpId="13" nodeType="withEffect">
                                  <p:stCondLst>
                                    <p:cond delay="475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500"/>
                                        <p:tgtEl>
                                          <p:spTgt spid="40"/>
                                        </p:tgtEl>
                                      </p:cBhvr>
                                    </p:animEffect>
                                  </p:childTnLst>
                                </p:cTn>
                              </p:par>
                              <p:par>
                                <p:cTn id="68" presetID="10" presetClass="entr" presetSubtype="0" fill="hold" grpId="14" nodeType="withEffect">
                                  <p:stCondLst>
                                    <p:cond delay="475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whole" animBg="1"/>
      <p:bldP spid="17" grpId="1" build="whole" animBg="1"/>
      <p:bldP spid="18" grpId="2" build="whole" animBg="1"/>
      <p:bldP spid="19" grpId="3" build="whole" animBg="1"/>
      <p:bldP spid="5" grpId="4" build="whole" animBg="1"/>
      <p:bldP spid="24" grpId="5" build="whole" animBg="1"/>
      <p:bldP spid="27" grpId="6" build="whole" animBg="1"/>
      <p:bldP spid="29" grpId="7" build="whole" animBg="1"/>
      <p:bldP spid="34" grpId="8" build="whole" animBg="1"/>
      <p:bldP spid="35" grpId="9" build="whole" animBg="1"/>
      <p:bldP spid="36" grpId="10" build="whole" animBg="1"/>
      <p:bldP spid="38" grpId="11" build="whole" animBg="1"/>
      <p:bldP spid="39" grpId="12" build="whole" animBg="1"/>
      <p:bldP spid="40" grpId="13" build="whole" animBg="1"/>
      <p:bldP spid="42" grpId="14" build="whole" animBg="1"/>
    </p:bldLst>
  </p:timing>
</p:sld>
</file>

<file path=ppt/tags/tag1.xml><?xml version="1.0" encoding="utf-8"?>
<p:tagLst xmlns:p="http://schemas.openxmlformats.org/presentationml/2006/main">
  <p:tag name="AS_NET" val="4.0.30319.42000"/>
  <p:tag name="AS_OS" val="Microsoft Windows NT 10.0.17763.0"/>
  <p:tag name="AS_RELEASE_DATE" val="2013.12.03"/>
  <p:tag name="AS_TITLE" val="Aspose.Slides for .NET 4.0"/>
  <p:tag name="AS_VERSION" val="8.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MoolBoran"/>
        <a:font script="Taml" typeface="Latha"/>
        <a:font script="Hebr" typeface="Times New Roman"/>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新細明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000"/>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w="63500" h="25400" prst="circle"/>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theme>
</file>

<file path=ppt/theme/theme2.xml><?xml version="1.0" encoding="utf-8"?>
<a:theme xmlns:a="http://schemas.openxmlformats.org/drawingml/2006/main" name="Blank">
  <a:themeElements>
    <a:clrScheme name="KL blå">
      <a:dk1>
        <a:sysClr val="windowText" lastClr="000000"/>
      </a:dk1>
      <a:lt1>
        <a:sysClr val="window" lastClr="FFFFFF"/>
      </a:lt1>
      <a:dk2>
        <a:srgbClr val="003B7A"/>
      </a:dk2>
      <a:lt2>
        <a:srgbClr val="E6E6E6"/>
      </a:lt2>
      <a:accent1>
        <a:srgbClr val="003B7A"/>
      </a:accent1>
      <a:accent2>
        <a:srgbClr val="0084C9"/>
      </a:accent2>
      <a:accent3>
        <a:srgbClr val="73BBE1"/>
      </a:accent3>
      <a:accent4>
        <a:srgbClr val="565656"/>
      </a:accent4>
      <a:accent5>
        <a:srgbClr val="9B9B9B"/>
      </a:accent5>
      <a:accent6>
        <a:srgbClr val="8493B6"/>
      </a:accent6>
      <a:hlink>
        <a:srgbClr val="0563C1"/>
      </a:hlink>
      <a:folHlink>
        <a:srgbClr val="954F72"/>
      </a:folHlink>
    </a:clrScheme>
    <a:fontScheme name="Arial">
      <a:maj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ajorFont>
      <a:minorFont>
        <a:latin typeface="Arial" panose="020b060402020202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ant" typeface="微軟正黑體"/>
        <a:font script="Telu" typeface="Gautami"/>
        <a:font script="Ethi" typeface="Nyala"/>
        <a:font script="Jpan" typeface="ＭＳ Ｐゴシック"/>
        <a:font script="Sinh" typeface="Iskoola Pota"/>
        <a:font script="Deva" typeface="Mangal"/>
        <a:font script="Knda" typeface="Tunga"/>
        <a:font script="Tibt" typeface="Microsoft Himalaya"/>
        <a:font script="Khmr" typeface="DaunPenh"/>
        <a:font script="Taml" typeface="Latha"/>
        <a:font script="Hebr" typeface="Arial"/>
        <a:font script="Laoo" typeface="DokChampa"/>
        <a:font script="Mong" typeface="Mongolian Baiti"/>
        <a:font script="Hans" typeface="黑体"/>
        <a:font script="Guru" typeface="Raavi"/>
        <a:font script="Thaa" typeface="MV Boli"/>
        <a:font script="Cans" typeface="Euphemia"/>
        <a:font script="Hang" typeface="굴림"/>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r="5400000" dist="1905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spDef>
      <a:spPr>
        <a:solidFill>
          <a:schemeClr val="accent2"/>
        </a:solidFill>
        <a:ln w="9525">
          <a:solidFill>
            <a:schemeClr val="accent2"/>
          </a:solidFill>
        </a:ln>
      </a:spPr>
      <a:bodyPr rtlCol="0" anchor="ctr"/>
      <a:lstStyle>
        <a:defPPr algn="ctr">
          <a:lnSpc>
            <a:spcPct val="104000"/>
          </a:lnSpc>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nSpc>
            <a:spcPct val="104000"/>
          </a:lnSpc>
          <a:defRPr sz="1600" dirty="0" err="1" smtClean="0">
            <a:solidFill>
              <a:schemeClr val="accent1"/>
            </a:solidFill>
          </a:defRPr>
        </a:defPPr>
      </a:lstStyle>
    </a:txDef>
  </a:objectDefaults>
</a:theme>
</file>

<file path=customXml/_rels/item1.xml.rels>&#65279;<?xml version="1.0" encoding="utf-8" standalone="yes"?><Relationships xmlns="http://schemas.openxmlformats.org/package/2006/relationships"><Relationship Id="rId1" Type="http://schemas.openxmlformats.org/officeDocument/2006/relationships/customXmlProps" Target="itemProps1.xml" /></Relationships>
</file>

<file path=customXml/_rels/item2.xml.rels>&#65279;<?xml version="1.0" encoding="utf-8" standalone="yes"?><Relationships xmlns="http://schemas.openxmlformats.org/package/2006/relationships"><Relationship Id="rId1" Type="http://schemas.openxmlformats.org/officeDocument/2006/relationships/customXmlProps" Target="itemProps2.xml" /></Relationships>
</file>

<file path=customXml/_rels/item3.xml.rels>&#65279;<?xml version="1.0" encoding="utf-8" standalone="yes"?><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D62C669783FA43BA5B40311D37FCC8" ma:contentTypeVersion="3" ma:contentTypeDescription="Create a new document." ma:contentTypeScope="" ma:versionID="1972887a5cfdbae96cc225d381edd4b8">
  <xsd:schema xmlns:xsd="http://www.w3.org/2001/XMLSchema" xmlns:xs="http://www.w3.org/2001/XMLSchema" xmlns:p="http://schemas.microsoft.com/office/2006/metadata/properties" xmlns:ns1="http://schemas.microsoft.com/sharepoint/v3" xmlns:ns2="18cada77-5fb4-4e51-9e9c-2a028b59fa62" targetNamespace="http://schemas.microsoft.com/office/2006/metadata/properties" ma:root="true" ma:fieldsID="f7c3e50e0fbbc8a4867c2b9b5c32387c" ns1:_="" ns2:_="">
    <xsd:import namespace="http://schemas.microsoft.com/sharepoint/v3"/>
    <xsd:import namespace="18cada77-5fb4-4e51-9e9c-2a028b59fa62"/>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cada77-5fb4-4e51-9e9c-2a028b59fa62"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0D94027-CEFE-4118-AA01-463A270EB876}"/>
</file>

<file path=customXml/itemProps2.xml><?xml version="1.0" encoding="utf-8"?>
<ds:datastoreItem xmlns:ds="http://schemas.openxmlformats.org/officeDocument/2006/customXml" ds:itemID="{2A489168-EBB7-4041-9622-95E2A8153CB5}">
  <ds:schemaRefs>
    <ds:schemaRef ds:uri="http://schemas.microsoft.com/sharepoint/v3/contenttype/forms"/>
  </ds:schemaRefs>
</ds:datastoreItem>
</file>

<file path=customXml/itemProps3.xml><?xml version="1.0" encoding="utf-8"?>
<ds:datastoreItem xmlns:ds="http://schemas.openxmlformats.org/officeDocument/2006/customXml" ds:itemID="{E9CF9BA8-E65B-4242-9792-3B3D92CFF5B4}">
  <ds:schemaRefs>
    <ds:schemaRef ds:uri="http://schemas.microsoft.com/office/infopath/2007/PartnerControls"/>
    <ds:schemaRef ds:uri="http://purl.org/dc/dcmitype/"/>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purl.org/dc/terms/"/>
    <ds:schemaRef ds:uri="B67BF828-7856-4FFA-97F5-9C12CD471179"/>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770</TotalTime>
  <Application>Microsoft Office PowerPoint</Application>
  <PresentationFormat>Widescreen</PresentationFormat>
  <Slides>20</Slide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20</vt:i4>
      </vt:variant>
    </vt:vector>
  </HeadingPairs>
  <Company>KL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Oplæg EG Sensum 7. marts 2017</dc:title>
  <dc:creator>KL</dc:creator>
  <cp:lastModifiedBy>Lars Sjøblom</cp:lastModifiedBy>
  <cp:revision>72</cp:revision>
  <cp:lastPrinted>2017-03-02T12:29:16.0000000Z</cp:lastPrinted>
  <dcterms:created xsi:type="dcterms:W3CDTF">2015-09-18T12:44:32.0000000Z</dcterms:created>
  <dcterms:modified xsi:type="dcterms:W3CDTF">2017-03-09T08:27:56.0000000Z</dcterms:modified>
</cp:coreProperties>
</file>

<file path=docProps/custom.xml><?xml version="1.0" encoding="utf-8"?>
<Properties xmlns="http://schemas.openxmlformats.org/officeDocument/2006/custom-properties" xmlns:vt="http://schemas.openxmlformats.org/officeDocument/2006/docPropsVTypes">
  <xns:property xmlns:xns="http://schemas.openxmlformats.org/officeDocument/2006/custom-properties" fmtid="{D5CDD505-2E9C-101B-9397-08002B2CF9AE}" pid="2" name="CCMEventContext">
    <vt:lpwstr>86ea4f14-fd94-447b-8313-aefa5e68e320</vt:lpwstr>
  </xns:property>
  <xns:property xmlns:xns="http://schemas.openxmlformats.org/officeDocument/2006/custom-properties" fmtid="{D5CDD505-2E9C-101B-9397-08002B2CF9AE}" pid="3" name="CCMSystem">
    <vt:lpwstr/>
  </xns:property>
  <xns:property xmlns:xns="http://schemas.openxmlformats.org/officeDocument/2006/custom-properties" fmtid="{D5CDD505-2E9C-101B-9397-08002B2CF9AE}" pid="4" name="ContentTypeId">
    <vt:lpwstr>0x01010006D62C669783FA43BA5B40311D37FCC8</vt:lpwstr>
  </xns:property>
  <xns:property xmlns:xns="http://schemas.openxmlformats.org/officeDocument/2006/custom-properties" fmtid="{D5CDD505-2E9C-101B-9397-08002B2CF9AE}" pid="5" name="Created by">
    <vt:lpwstr>www.skabelondesign.dk</vt:lpwstr>
  </xns:property>
</Properties>
</file>