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emf" ContentType="image/x-emf"/>
  <Default Extension="png" ContentType="image/png"/>
  <Override PartName="/customXml/item1.xml" ContentType="application/xml"/>
  <Override PartName="/customXml/item2.xml" ContentType="application/xml"/>
  <Override PartName="/customXml/item3.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.NET 8.1.0.0--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r:id="rId1" id="2147483648"/>
  </p:sldMasterIdLst>
  <p:notesMasterIdLst>
    <p:notesMasterId r:id="rId8"/>
  </p:notesMasterIdLst>
  <p:handoutMasterIdLst>
    <p:handoutMasterId r:id="rId9"/>
  </p:handoutMasterIdLst>
  <p:sldIdLst>
    <p:sldId r:id="rId2" id="262"/>
    <p:sldId r:id="rId3" id="259"/>
    <p:sldId r:id="rId4" id="260"/>
    <p:sldId r:id="rId5" id="261"/>
    <p:sldId r:id="rId6" id="257"/>
    <p:sldId r:id="rId7" id="263"/>
  </p:sldIdLst>
  <p:sldSz cx="12192000" cy="6858000"/>
  <p:notesSz cx="6797675" cy="9926638"/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  <p15:guide id="3" orient="horz" pos="3884">
          <p15:clr>
            <a:srgbClr val="A4A3A4"/>
          </p15:clr>
        </p15:guide>
        <p15:guide id="4" orient="horz" pos="208">
          <p15:clr>
            <a:srgbClr val="A4A3A4"/>
          </p15:clr>
        </p15:guide>
        <p15:guide id="5" orient="horz" pos="1081">
          <p15:clr>
            <a:srgbClr val="A4A3A4"/>
          </p15:clr>
        </p15:guide>
        <p15:guide id="6" pos="438">
          <p15:clr>
            <a:srgbClr val="A4A3A4"/>
          </p15:clr>
        </p15:guide>
        <p15:guide id="7" pos="728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8687C"/>
    <a:srgbClr val="F4AB59"/>
    <a:srgbClr val="FFF053"/>
    <a:srgbClr val="780E57"/>
    <a:srgbClr val="0092A0"/>
    <a:srgbClr val="76AD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fill>
          <a:solidFill>
            <a:schemeClr val="accent1">
              <a:tint val="40000"/>
            </a:schemeClr>
          </a:solidFill>
        </a:fill>
      </a:tcStyle>
    </a:band1H>
    <a:band1V>
      <a:tcStyle>
        <a:fill>
          <a:solidFill>
            <a:schemeClr val="accent1">
              <a:tint val="40000"/>
            </a:schemeClr>
          </a:solidFill>
        </a:fill>
      </a:tcStyle>
    </a:band1V>
    <a:la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fill>
          <a:solidFill>
            <a:schemeClr val="accent1">
              <a:tint val="20000"/>
            </a:schemeClr>
          </a:solidFill>
        </a:fill>
      </a:tcStyle>
    </a:band1H>
    <a:band1V>
      <a:tcStyle>
        <a:fill>
          <a:solidFill>
            <a:schemeClr val="accent1">
              <a:tint val="20000"/>
            </a:schemeClr>
          </a:solidFill>
        </a:fill>
      </a:tcStyle>
    </a:band1V>
    <a:lastCol>
      <a:tcTxStyle b="on"/>
    </a:lastCol>
    <a:firstCol>
      <a:tcTxStyle b="on"/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9883" autoAdjust="0"/>
  </p:normalViewPr>
  <p:slideViewPr>
    <p:cSldViewPr snapToObjects="1">
      <p:cViewPr varScale="1">
        <p:scale>
          <a:sx n="114" d="100"/>
          <a:sy n="114" d="100"/>
        </p:scale>
        <p:origin x="414" y="108"/>
      </p:cViewPr>
      <p:guideLst>
        <p:guide pos="3840"/>
        <p:guide orient="horz" pos="2160"/>
        <p:guide orient="horz" pos="3884"/>
        <p:guide orient="horz" pos="208"/>
        <p:guide orient="horz" pos="1081"/>
        <p:guide pos="438"/>
        <p:guide pos="728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 showGuides="1">
      <p:cViewPr varScale="1">
        <p:scale>
          <a:sx n="82" d="100"/>
          <a:sy n="82" d="100"/>
        </p:scale>
        <p:origin x="-3180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presProps" Target="presProps.xml" /><Relationship Id="rId11" Type="http://schemas.openxmlformats.org/officeDocument/2006/relationships/viewProps" Target="viewProps.xml" /><Relationship Id="rId12" Type="http://schemas.openxmlformats.org/officeDocument/2006/relationships/theme" Target="theme/theme2.xml" /><Relationship Id="rId13" Type="http://schemas.openxmlformats.org/officeDocument/2006/relationships/tableStyles" Target="tableStyles.xml" /><Relationship Id="rId14" Type="http://schemas.openxmlformats.org/officeDocument/2006/relationships/customXml" Target="../customXml/item1.xml" /><Relationship Id="rId15" Type="http://schemas.openxmlformats.org/officeDocument/2006/relationships/customXml" Target="../customXml/item2.xml" /><Relationship Id="rId16" Type="http://schemas.openxmlformats.org/officeDocument/2006/relationships/customXml" Target="../customXml/item3.xml" /><Relationship Id="rId17" Type="http://schemas.openxmlformats.org/officeDocument/2006/relationships/tags" Target="tags/tag1.xml" /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notesMaster" Target="notesMasters/notesMaster1.xml" /><Relationship Id="rId9" Type="http://schemas.openxmlformats.org/officeDocument/2006/relationships/handoutMaster" Target="handoutMasters/handoutMaster1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sz="1100">
              <a:latin typeface="Segoe UI Light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BCE0C-CD74-4A59-802C-6D2F8C15331A}" type="datetimeFigureOut">
              <a:rPr lang="en-US" sz="1100" smtClean="0">
                <a:latin typeface="Segoe UI Light" pitchFamily="34" charset="0"/>
              </a:rPr>
              <a:t>3/6/2017</a:t>
            </a:fld>
            <a:endParaRPr lang="en-US" sz="1100">
              <a:latin typeface="Segoe UI Light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sz="1100">
              <a:latin typeface="Segoe UI Light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98501B-77B5-4365-9881-C6E19A3C1E42}" type="slidenum">
              <a:rPr lang="en-US" sz="1100" smtClean="0">
                <a:latin typeface="Segoe UI Light" pitchFamily="34" charset="0"/>
              </a:rPr>
              <a:t>‹nr.›</a:t>
            </a:fld>
            <a:endParaRPr lang="en-US" sz="1100">
              <a:latin typeface="Segoe UI Ligh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1456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1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/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/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4FDEA8-CBB8-46CC-9562-028963DBC55A}" type="datetimeFigureOut">
              <a:rPr lang="en-US" smtClean="0"/>
              <a:t>3/6/2017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/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/>
        </p:spPr>
        <p:txBody>
          <a:bodyPr vert="horz" lIns="91440" tIns="45720" rIns="91440" bIns="45720" rtlCol="0"/>
          <a:lstStyle/>
          <a:p>
            <a:pPr lvl="0"/>
            <a:r>
              <a:rPr lang="en-US" dirty="1"/>
              <a:t>Click to edit Master text styles</a:t>
            </a:r>
          </a:p>
          <a:p>
            <a:pPr lvl="1"/>
            <a:r>
              <a:rPr lang="en-US" dirty="1"/>
              <a:t>Second level</a:t>
            </a:r>
          </a:p>
          <a:p>
            <a:pPr lvl="2"/>
            <a:r>
              <a:rPr lang="en-US" dirty="1"/>
              <a:t>Third level</a:t>
            </a:r>
          </a:p>
          <a:p>
            <a:pPr lvl="3"/>
            <a:r>
              <a:rPr lang="en-US" dirty="1"/>
              <a:t>Fourth level</a:t>
            </a:r>
          </a:p>
          <a:p>
            <a:pPr lvl="4"/>
            <a:r>
              <a:rPr lang="en-US" dirty="1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/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/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BD8E7-1312-41F3-99C4-6DA5AF891969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084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1.emf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Relationship Id="rId3" Type="http://schemas.openxmlformats.org/officeDocument/2006/relationships/image" Target="../media/image3.emf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3.emf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Relationship Id="rId2" Type="http://schemas.openxmlformats.org/officeDocument/2006/relationships/image" Target="../media/image2.png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0"/>
            <a:ext cx="12216054" cy="4870321"/>
          </a:xfrm>
          <a:prstGeom prst="rect"/>
        </p:spPr>
      </p:pic>
      <p:sp>
        <p:nvSpPr>
          <p:cNvPr id="5" name="Picture Placeholder 1"/>
          <p:cNvSpPr>
            <a:spLocks noGrp="1"/>
          </p:cNvSpPr>
          <p:nvPr>
            <p:ph type="pic" idx="10"/>
          </p:nvPr>
        </p:nvSpPr>
        <p:spPr>
          <a:xfrm>
            <a:off x="1" y="2"/>
            <a:ext cx="6096752" cy="413623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23" name="Subtitle 3"/>
          <p:cNvSpPr>
            <a:spLocks noGrp="1"/>
          </p:cNvSpPr>
          <p:nvPr>
            <p:ph type="subTitle" idx="1" hasCustomPrompt="1"/>
          </p:nvPr>
        </p:nvSpPr>
        <p:spPr>
          <a:xfrm>
            <a:off x="690579" y="5729589"/>
            <a:ext cx="9483231" cy="710122"/>
          </a:xfrm>
        </p:spPr>
        <p:txBody>
          <a:bodyPr lIns="32400">
            <a:noAutofit/>
          </a:bodyPr>
          <a:lstStyle>
            <a:lvl1pPr marL="0" indent="0" algn="l">
              <a:spcBef>
                <a:spcPct val="0"/>
              </a:spcBef>
              <a:buNone/>
              <a:defRPr sz="2400" cap="none" spc="5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22" name="Title 2"/>
          <p:cNvSpPr>
            <a:spLocks noGrp="1"/>
          </p:cNvSpPr>
          <p:nvPr>
            <p:ph type="ctrTitle"/>
          </p:nvPr>
        </p:nvSpPr>
        <p:spPr>
          <a:xfrm>
            <a:off x="690579" y="4468469"/>
            <a:ext cx="9483231" cy="1261121"/>
          </a:xfrm>
        </p:spPr>
        <p:txBody>
          <a:bodyPr anchor="b">
            <a:noAutofit/>
          </a:bodyPr>
          <a:lstStyle>
            <a:lvl1pPr algn="l">
              <a:defRPr sz="4400" spc="-50" baseline="0">
                <a:solidFill>
                  <a:srgbClr val="45616E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09744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w/Low Photo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799" y="1714500"/>
            <a:ext cx="5779656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1"/>
          </p:nvPr>
        </p:nvSpPr>
        <p:spPr>
          <a:xfrm>
            <a:off x="6696364" y="1716088"/>
            <a:ext cx="5495635" cy="4867592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1879102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whole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Two Columns w/Low Photo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12" name="Content Placeholder 3"/>
          <p:cNvSpPr>
            <a:spLocks noGrp="1"/>
          </p:cNvSpPr>
          <p:nvPr>
            <p:ph idx="10"/>
          </p:nvPr>
        </p:nvSpPr>
        <p:spPr>
          <a:xfrm>
            <a:off x="685223" y="1716088"/>
            <a:ext cx="3342311" cy="4457700"/>
          </a:xfrm>
        </p:spPr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SzPct val="60000"/>
              <a:buFontTx/>
              <a:buNone/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207213" y="1716088"/>
            <a:ext cx="3360906" cy="4457700"/>
          </a:xfrm>
        </p:spPr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SzPct val="60000"/>
              <a:buFontTx/>
              <a:buNone/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1"/>
          </p:nvPr>
        </p:nvSpPr>
        <p:spPr>
          <a:xfrm>
            <a:off x="7823200" y="1716088"/>
            <a:ext cx="4368800" cy="4867592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176563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whole" animBg="1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Title and Content w/gradi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0" y="1944000"/>
            <a:ext cx="12192000" cy="4638676"/>
          </a:xfrm>
          <a:prstGeom prst="rect"/>
          <a:gradFill>
            <a:gsLst>
              <a:gs pos="0">
                <a:schemeClr val="bg1">
                  <a:alpha val="27000"/>
                </a:schemeClr>
              </a:gs>
              <a:gs pos="100000">
                <a:schemeClr val="accent1">
                  <a:alpha val="51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8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54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55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684000" y="1714500"/>
            <a:ext cx="10877550" cy="4457700"/>
          </a:xfrm>
        </p:spPr>
        <p:txBody>
          <a:bodyPr lIns="36000">
            <a:noAutofit/>
          </a:bodyPr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</p:spTree>
    <p:extLst>
      <p:ext uri="{BB962C8B-B14F-4D97-AF65-F5344CB8AC3E}">
        <p14:creationId xmlns:p14="http://schemas.microsoft.com/office/powerpoint/2010/main" val="3550117867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Picture with Right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/>
          <p:cNvSpPr>
            <a:spLocks noGrp="1"/>
          </p:cNvSpPr>
          <p:nvPr>
            <p:ph type="pic" idx="10"/>
          </p:nvPr>
        </p:nvSpPr>
        <p:spPr>
          <a:xfrm>
            <a:off x="0" y="0"/>
            <a:ext cx="8255726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55726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8255726" y="0"/>
            <a:ext cx="3936274" cy="6858000"/>
          </a:xfrm>
          <a:prstGeom prst="rect"/>
          <a:solidFill>
            <a:srgbClr val="4561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5616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tIns="36000" bIns="144000"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646331"/>
          </a:xfrm>
        </p:spPr>
        <p:txBody>
          <a:bodyPr>
            <a:spAutoFit/>
          </a:bodyPr>
          <a:lstStyle>
            <a:lvl1pPr marL="0" indent="0">
              <a:spcBef>
                <a:spcPts val="8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14826" y="6606540"/>
            <a:ext cx="2189526" cy="228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2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78917" y="836612"/>
            <a:ext cx="7345275" cy="2000821"/>
          </a:xfrm>
        </p:spPr>
        <p:txBody>
          <a:bodyPr/>
          <a:lstStyle/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  <a:p>
            <a:pPr lvl="3"/>
            <a:r>
              <a:rPr lang="da-DK" dirty="1"/>
              <a:t>Fjerde niveau</a:t>
            </a:r>
          </a:p>
          <a:p>
            <a:pPr lvl="4"/>
            <a:r>
              <a:rPr lang="da-DK" dirty="1"/>
              <a:t>Femte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Picture with Right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>
          <a:xfrm>
            <a:off x="8255726" y="0"/>
            <a:ext cx="3936274" cy="6858000"/>
          </a:xfrm>
          <a:prstGeom prst="rect"/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5616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32813" y="1714500"/>
            <a:ext cx="3125787" cy="2877260"/>
          </a:xfrm>
        </p:spPr>
        <p:txBody>
          <a:bodyPr tIns="36000" bIns="144000" anchor="b">
            <a:noAutofit/>
          </a:bodyPr>
          <a:lstStyle>
            <a:lvl1pPr>
              <a:defRPr sz="4000">
                <a:solidFill>
                  <a:srgbClr val="45616E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32813" y="4591761"/>
            <a:ext cx="3125787" cy="646331"/>
          </a:xfrm>
        </p:spPr>
        <p:txBody>
          <a:bodyPr>
            <a:spAutoFit/>
          </a:bodyPr>
          <a:lstStyle>
            <a:lvl1pPr marL="0" indent="0">
              <a:spcBef>
                <a:spcPts val="800"/>
              </a:spcBef>
              <a:buNone/>
              <a:defRPr sz="2000">
                <a:solidFill>
                  <a:srgbClr val="45616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255726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8532813" y="6606540"/>
            <a:ext cx="2176668" cy="228600"/>
          </a:xfrm>
        </p:spPr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3"/>
          </p:nvPr>
        </p:nvSpPr>
        <p:spPr>
          <a:xfrm>
            <a:off x="478917" y="836612"/>
            <a:ext cx="7345275" cy="2000821"/>
          </a:xfrm>
        </p:spPr>
        <p:txBody>
          <a:bodyPr/>
          <a:lstStyle/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  <a:p>
            <a:pPr lvl="3"/>
            <a:r>
              <a:rPr lang="da-DK" dirty="1"/>
              <a:t>Fjerde niveau</a:t>
            </a:r>
          </a:p>
          <a:p>
            <a:pPr lvl="4"/>
            <a:r>
              <a:rPr lang="da-DK" dirty="1"/>
              <a:t>Femte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3335048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Picture with Left Caption - 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3936274" cy="6858000"/>
          </a:xfrm>
          <a:prstGeom prst="rect"/>
          <a:solidFill>
            <a:srgbClr val="4561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5616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2837434"/>
            <a:ext cx="3125787" cy="1754326"/>
          </a:xfrm>
        </p:spPr>
        <p:txBody>
          <a:bodyPr bIns="144000" anchor="b">
            <a:no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13" y="4591761"/>
            <a:ext cx="3125787" cy="646331"/>
          </a:xfrm>
        </p:spPr>
        <p:txBody>
          <a:bodyPr>
            <a:spAutoFit/>
          </a:bodyPr>
          <a:lstStyle>
            <a:lvl1pPr marL="0" indent="0">
              <a:spcBef>
                <a:spcPts val="8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3936274" y="1"/>
            <a:ext cx="8255726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84109" y="6606540"/>
            <a:ext cx="1991512" cy="228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675621" y="6606540"/>
            <a:ext cx="773502" cy="2286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367348" y="836612"/>
            <a:ext cx="7345275" cy="2000821"/>
          </a:xfrm>
        </p:spPr>
        <p:txBody>
          <a:bodyPr/>
          <a:lstStyle/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  <a:p>
            <a:pPr lvl="3"/>
            <a:r>
              <a:rPr lang="da-DK" dirty="1"/>
              <a:t>Fjerde niveau</a:t>
            </a:r>
          </a:p>
          <a:p>
            <a:pPr lvl="4"/>
            <a:r>
              <a:rPr lang="da-DK" dirty="1"/>
              <a:t>Femte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9282962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Picture with Left Caption - whi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0"/>
            <a:ext cx="3929974" cy="6858000"/>
          </a:xfrm>
          <a:prstGeom prst="rect"/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rgbClr val="45616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413" y="2837434"/>
            <a:ext cx="3125787" cy="1754326"/>
          </a:xfrm>
        </p:spPr>
        <p:txBody>
          <a:bodyPr bIns="144000" anchor="b">
            <a:noAutofit/>
          </a:bodyPr>
          <a:lstStyle>
            <a:lvl1pPr>
              <a:defRPr sz="4000">
                <a:solidFill>
                  <a:srgbClr val="45616E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9413" y="4591761"/>
            <a:ext cx="3125787" cy="646331"/>
          </a:xfrm>
        </p:spPr>
        <p:txBody>
          <a:bodyPr>
            <a:spAutoFit/>
          </a:bodyPr>
          <a:lstStyle>
            <a:lvl1pPr marL="0" indent="0">
              <a:spcBef>
                <a:spcPts val="800"/>
              </a:spcBef>
              <a:buNone/>
              <a:defRPr sz="2000">
                <a:solidFill>
                  <a:srgbClr val="45616E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6" name="Picture Placeholder 2"/>
          <p:cNvSpPr>
            <a:spLocks noGrp="1"/>
          </p:cNvSpPr>
          <p:nvPr>
            <p:ph type="pic" idx="1"/>
          </p:nvPr>
        </p:nvSpPr>
        <p:spPr>
          <a:xfrm>
            <a:off x="3936274" y="1"/>
            <a:ext cx="8255726" cy="685799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684109" y="6606540"/>
            <a:ext cx="1883500" cy="228600"/>
          </a:xfrm>
        </p:spPr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2567609" y="6606540"/>
            <a:ext cx="937591" cy="228600"/>
          </a:xfrm>
        </p:spPr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0" name="Text Placeholder 13"/>
          <p:cNvSpPr>
            <a:spLocks noGrp="1"/>
          </p:cNvSpPr>
          <p:nvPr>
            <p:ph type="body" sz="quarter" idx="12"/>
          </p:nvPr>
        </p:nvSpPr>
        <p:spPr>
          <a:xfrm>
            <a:off x="4367348" y="836612"/>
            <a:ext cx="7345275" cy="2000821"/>
          </a:xfrm>
        </p:spPr>
        <p:txBody>
          <a:bodyPr/>
          <a:lstStyle/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  <a:p>
            <a:pPr lvl="3"/>
            <a:r>
              <a:rPr lang="da-DK" dirty="1"/>
              <a:t>Fjerde niveau</a:t>
            </a:r>
          </a:p>
          <a:p>
            <a:pPr lvl="4"/>
            <a:r>
              <a:rPr lang="da-DK" dirty="1"/>
              <a:t>Femte niveau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5577708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Bright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2"/>
          <p:cNvSpPr>
            <a:spLocks noGrp="1"/>
          </p:cNvSpPr>
          <p:nvPr>
            <p:ph type="pic" idx="10"/>
          </p:nvPr>
        </p:nvSpPr>
        <p:spPr>
          <a:xfrm>
            <a:off x="0" y="1"/>
            <a:ext cx="12192000" cy="6857999"/>
          </a:xfrm>
        </p:spPr>
        <p:txBody>
          <a:bodyPr tIns="3600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7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6" name="Text Placeholder 2"/>
          <p:cNvSpPr>
            <a:spLocks noGrp="1"/>
          </p:cNvSpPr>
          <p:nvPr>
            <p:ph idx="1" hasCustomPrompt="1"/>
          </p:nvPr>
        </p:nvSpPr>
        <p:spPr>
          <a:xfrm>
            <a:off x="685800" y="1714500"/>
            <a:ext cx="10877550" cy="460502"/>
          </a:xfrm>
          <a:prstGeom prst="rect"/>
          <a:effectLst/>
        </p:spPr>
        <p:txBody>
          <a:bodyPr vert="horz" lIns="32400" tIns="36000" rIns="0" bIns="36000" rtlCol="0">
            <a:spAutoFit/>
          </a:bodyPr>
          <a:lstStyle>
            <a:lvl1pPr marL="0" indent="0">
              <a:spcBef>
                <a:spcPct val="0"/>
              </a:spcBef>
              <a:defRPr sz="2800">
                <a:effectLst/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</a:lstStyle>
          <a:p>
            <a:pPr lvl="0"/>
            <a:r>
              <a:rPr lang="en-GB" dirty="1"/>
              <a:t>Click to edit Master text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4108" y="18586684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709481" y="18586684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Dark Photo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0"/>
          </p:nvPr>
        </p:nvSpPr>
        <p:spPr>
          <a:xfrm>
            <a:off x="0" y="1"/>
            <a:ext cx="12192000" cy="6857999"/>
          </a:xfrm>
        </p:spPr>
        <p:txBody>
          <a:bodyPr tIns="360000" bIns="0">
            <a:normAutofit/>
          </a:bodyPr>
          <a:lstStyle>
            <a:lvl1pPr marL="0" indent="0" algn="ctr">
              <a:buNone/>
              <a:defRPr sz="2000"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685799" y="330506"/>
            <a:ext cx="10877551" cy="1269694"/>
          </a:xfrm>
        </p:spPr>
        <p:txBody>
          <a:bodyPr>
            <a:noAutofit/>
          </a:bodyPr>
          <a:lstStyle>
            <a:lvl1pPr>
              <a:defRPr>
                <a:solidFill>
                  <a:schemeClr val="bg1"/>
                </a:solidFill>
                <a:effectLst/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8" name="Text Placeholder 2"/>
          <p:cNvSpPr>
            <a:spLocks noGrp="1"/>
          </p:cNvSpPr>
          <p:nvPr>
            <p:ph idx="1" hasCustomPrompt="1"/>
          </p:nvPr>
        </p:nvSpPr>
        <p:spPr>
          <a:xfrm>
            <a:off x="685800" y="1714500"/>
            <a:ext cx="10877550" cy="460502"/>
          </a:xfrm>
          <a:prstGeom prst="rect"/>
          <a:effectLst/>
        </p:spPr>
        <p:txBody>
          <a:bodyPr vert="horz" lIns="32400" tIns="36000" rIns="0" bIns="36000" rtlCol="0">
            <a:spAutoFit/>
          </a:bodyPr>
          <a:lstStyle>
            <a:lvl1pPr marL="0" indent="0">
              <a:spcBef>
                <a:spcPct val="0"/>
              </a:spcBef>
              <a:defRPr sz="2800">
                <a:solidFill>
                  <a:schemeClr val="bg1"/>
                </a:solidFill>
                <a:effectLst/>
              </a:defRPr>
            </a:lvl1pPr>
            <a:lvl2pPr marL="365760" indent="0">
              <a:buNone/>
              <a:defRPr/>
            </a:lvl2pPr>
            <a:lvl3pPr marL="685800" indent="0">
              <a:buNone/>
              <a:defRPr/>
            </a:lvl3pPr>
          </a:lstStyle>
          <a:p>
            <a:pPr lvl="0"/>
            <a:r>
              <a:rPr lang="en-GB" dirty="1"/>
              <a:t>Click to edit Master text style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684108" y="32700252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709481" y="32700252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75593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Title Slide On Blu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/>
          <a:gradFill>
            <a:gsLst>
              <a:gs pos="60000">
                <a:schemeClr val="accent2"/>
              </a:gs>
              <a:gs pos="0">
                <a:schemeClr val="accent1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4108" y="26363548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6363548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5608059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Title and Content w/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684000" y="1714500"/>
            <a:ext cx="10877550" cy="4457700"/>
          </a:xfrm>
        </p:spPr>
        <p:txBody>
          <a:bodyPr lIns="36000">
            <a:noAutofit/>
          </a:bodyPr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84108" y="6606000"/>
            <a:ext cx="6491381" cy="228600"/>
          </a:xfrm>
          <a:prstGeom prst="rect"/>
        </p:spPr>
        <p:txBody>
          <a:bodyPr vert="horz" lIns="0" tIns="36000" rIns="0" bIns="36000" rtlCol="0" anchor="ctr"/>
          <a:lstStyle>
            <a:lvl1pPr algn="l">
              <a:defRPr sz="8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709481" y="6606000"/>
            <a:ext cx="773502" cy="228600"/>
          </a:xfrm>
          <a:prstGeom prst="rect"/>
        </p:spPr>
        <p:txBody>
          <a:bodyPr vert="horz" lIns="0" tIns="36000" rIns="0" bIns="3600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234634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Title Slide On Turquois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12192000" cy="6857999"/>
          </a:xfrm>
          <a:prstGeom prst="rect"/>
          <a:gradFill>
            <a:gsLst>
              <a:gs pos="80000">
                <a:srgbClr val="0092A0"/>
              </a:gs>
              <a:gs pos="0">
                <a:srgbClr val="76ADA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84108" y="26363548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6363548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3456953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G Title Slide On Green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857999"/>
          </a:xfrm>
          <a:prstGeom prst="rect"/>
          <a:gradFill>
            <a:gsLst>
              <a:gs pos="60000">
                <a:schemeClr val="accent6"/>
              </a:gs>
              <a:gs pos="0">
                <a:schemeClr val="accent5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4108" y="26795596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6795596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28459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EG Title Slide On 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"/>
            <a:ext cx="12192000" cy="6857999"/>
          </a:xfrm>
          <a:prstGeom prst="rect"/>
          <a:gradFill>
            <a:gsLst>
              <a:gs pos="60000">
                <a:srgbClr val="F4AB59"/>
              </a:gs>
              <a:gs pos="0">
                <a:srgbClr val="FFF053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tx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4108" y="27191640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7191640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379200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G Title Slide On Orang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1"/>
            <a:ext cx="12192000" cy="6857999"/>
          </a:xfrm>
          <a:prstGeom prst="rect"/>
          <a:gradFill>
            <a:gsLst>
              <a:gs pos="60000">
                <a:schemeClr val="accent4"/>
              </a:gs>
              <a:gs pos="0">
                <a:schemeClr val="accent3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bIns="72000"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554925" y="26651580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580298" y="26651580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9072405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G Title Slide On Red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"/>
            <a:ext cx="12192000" cy="6857999"/>
          </a:xfrm>
          <a:prstGeom prst="rect"/>
          <a:gradFill>
            <a:gsLst>
              <a:gs pos="80000">
                <a:srgbClr val="C00000"/>
              </a:gs>
              <a:gs pos="0">
                <a:schemeClr val="accent4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4108" y="27191640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7191640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3512935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EG Title Slide On Purple 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-1"/>
            <a:ext cx="12192000" cy="6857999"/>
          </a:xfrm>
          <a:prstGeom prst="rect"/>
          <a:gradFill>
            <a:gsLst>
              <a:gs pos="60000">
                <a:srgbClr val="780E57"/>
              </a:gs>
              <a:gs pos="0">
                <a:srgbClr val="A8687C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1600200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bg1"/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854659"/>
            <a:ext cx="10515600" cy="1143000"/>
          </a:xfrm>
        </p:spPr>
        <p:txBody>
          <a:bodyPr>
            <a:no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684108" y="27191640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10709481" y="27191640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2720027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End Slide Content w/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685800" y="1714501"/>
            <a:ext cx="10877550" cy="3159158"/>
          </a:xfrm>
        </p:spPr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None/>
              <a:defRPr/>
            </a:lvl1pPr>
            <a:lvl2pPr marL="365760" indent="0">
              <a:buClr>
                <a:srgbClr val="C00000"/>
              </a:buClr>
              <a:buSzPct val="60000"/>
              <a:buFontTx/>
              <a:buNone/>
              <a:defRPr/>
            </a:lvl2pPr>
            <a:lvl3pPr marL="914400" indent="-228600"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pic>
        <p:nvPicPr>
          <p:cNvPr id="5" name="Picture 4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>
          <a:xfrm>
            <a:off x="0" y="5003925"/>
            <a:ext cx="12209710" cy="1872737"/>
          </a:xfrm>
          <a:prstGeom prst="rect"/>
        </p:spPr>
      </p:pic>
      <p:sp>
        <p:nvSpPr>
          <p:cNvPr id="10" name="Text Box 3"/>
          <p:cNvSpPr txBox="1">
            <a:spLocks noChangeArrowheads="1"/>
          </p:cNvSpPr>
          <p:nvPr userDrawn="1"/>
        </p:nvSpPr>
        <p:spPr>
          <a:xfrm>
            <a:off x="684108" y="5805264"/>
            <a:ext cx="8958656" cy="769441"/>
          </a:xfrm>
          <a:prstGeom prst="rect"/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t" anchorCtr="0" compatLnSpc="1">
            <a:prstTxWarp prst="textNoShape"/>
            <a:spAutoFit/>
          </a:bodyPr>
          <a:lstStyle/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© 2016 EG A/S. All rights reserved. </a:t>
            </a:r>
          </a:p>
          <a:p>
            <a:pPr defTabSz="914099" eaLnBrk="0" hangingPunct="0"/>
            <a:endParaRPr lang="en-GB" sz="100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content of this material, including the text, images and other graphics and their arrangement, is copyrighted by EG A/S </a:t>
            </a: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its affiliated, associated or related companies. EG A/S makes no warranties, express, implied or statutory, as to the information</a:t>
            </a: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this presentation.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84108" y="18766704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0709481" y="18766704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212746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G End Slide Sign Off w/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>
          <a:xfrm>
            <a:off x="0" y="5003925"/>
            <a:ext cx="12209710" cy="1872737"/>
          </a:xfrm>
          <a:prstGeom prst="rect"/>
        </p:spPr>
      </p:pic>
      <p:sp>
        <p:nvSpPr>
          <p:cNvPr id="6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838200" y="3436643"/>
            <a:ext cx="10515600" cy="1143000"/>
          </a:xfrm>
        </p:spPr>
        <p:txBody>
          <a:bodyPr>
            <a:normAutofit/>
          </a:bodyPr>
          <a:lstStyle>
            <a:lvl1pPr marL="0" indent="0" algn="ctr">
              <a:spcBef>
                <a:spcPct val="0"/>
              </a:spcBef>
              <a:buNone/>
              <a:defRPr sz="2400" cap="none" spc="50" baseline="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1"/>
              <a:t>Click to edit master subtitle style</a:t>
            </a:r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838200" y="1182184"/>
            <a:ext cx="10515600" cy="2240280"/>
          </a:xfrm>
        </p:spPr>
        <p:txBody>
          <a:bodyPr anchor="b">
            <a:noAutofit/>
          </a:bodyPr>
          <a:lstStyle>
            <a:lvl1pPr algn="ctr">
              <a:defRPr sz="44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>
          <a:xfrm>
            <a:off x="684108" y="18262648"/>
            <a:ext cx="6491381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>
          <a:xfrm>
            <a:off x="10709481" y="18262648"/>
            <a:ext cx="773502" cy="228600"/>
          </a:xfrm>
        </p:spPr>
        <p:txBody>
          <a:bodyPr/>
          <a:lstStyle>
            <a:lvl1pPr>
              <a:defRPr sz="1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  <p:sp>
        <p:nvSpPr>
          <p:cNvPr id="11" name="Text Box 3"/>
          <p:cNvSpPr txBox="1">
            <a:spLocks noChangeArrowheads="1"/>
          </p:cNvSpPr>
          <p:nvPr userDrawn="1"/>
        </p:nvSpPr>
        <p:spPr>
          <a:xfrm>
            <a:off x="684108" y="5805264"/>
            <a:ext cx="8958656" cy="769441"/>
          </a:xfrm>
          <a:prstGeom prst="rect"/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anchor="t" anchorCtr="0" compatLnSpc="1">
            <a:prstTxWarp prst="textNoShape"/>
            <a:spAutoFit/>
          </a:bodyPr>
          <a:lstStyle/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© 2016 EG A/S. All rights reserved. </a:t>
            </a:r>
          </a:p>
          <a:p>
            <a:pPr defTabSz="914099" eaLnBrk="0" hangingPunct="0"/>
            <a:endParaRPr lang="en-GB" sz="1000">
              <a:solidFill>
                <a:schemeClr val="bg1"/>
              </a:solidFill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The content of this material, including the text, images and other graphics and their arrangement, is copyrighted by EG A/S </a:t>
            </a: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or its affiliated, associated or related companies. EG A/S makes no warranties, express, implied or statutory, as to the information</a:t>
            </a:r>
          </a:p>
          <a:p>
            <a:pPr defTabSz="914099" eaLnBrk="0" hangingPunct="0"/>
            <a:r>
              <a:rPr lang="en-GB" sz="1000" dirty="1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in this presentation.</a:t>
            </a:r>
          </a:p>
        </p:txBody>
      </p:sp>
    </p:spTree>
    <p:extLst>
      <p:ext uri="{BB962C8B-B14F-4D97-AF65-F5344CB8AC3E}">
        <p14:creationId xmlns:p14="http://schemas.microsoft.com/office/powerpoint/2010/main" val="29446879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Title and Content - no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None/>
              <a:defRPr/>
            </a:lvl1pPr>
            <a:lvl2pPr marL="365760" indent="0">
              <a:buClr>
                <a:srgbClr val="C00000"/>
              </a:buClr>
              <a:buSzPct val="60000"/>
              <a:buFontTx/>
              <a:buNone/>
              <a:defRPr/>
            </a:lvl2pPr>
            <a:lvl3pPr marL="914400" indent="-228600"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Two Columns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7550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714500"/>
            <a:ext cx="5406528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idx="10"/>
          </p:nvPr>
        </p:nvSpPr>
        <p:spPr>
          <a:xfrm>
            <a:off x="6224530" y="1714500"/>
            <a:ext cx="5338820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697489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w/White Contrast F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/>
          <p:nvPr userDrawn="1"/>
        </p:nvSpPr>
        <p:spPr>
          <a:xfrm>
            <a:off x="7918883" y="0"/>
            <a:ext cx="4273117" cy="5158653"/>
          </a:xfrm>
          <a:custGeom>
            <a:gdLst>
              <a:gd name="T0" fmla="*/ 1344 w 1344"/>
              <a:gd name="T1" fmla="*/ 1405 h 1622"/>
              <a:gd name="T2" fmla="*/ 706 w 1344"/>
              <a:gd name="T3" fmla="*/ 1583 h 1622"/>
              <a:gd name="T4" fmla="*/ 368 w 1344"/>
              <a:gd name="T5" fmla="*/ 1387 h 1622"/>
              <a:gd name="T6" fmla="*/ 0 w 1344"/>
              <a:gd name="T7" fmla="*/ 0 h 1622"/>
              <a:gd name="T8" fmla="*/ 0 w 1344"/>
              <a:gd name="T9" fmla="*/ 0 h 1622"/>
              <a:gd name="T10" fmla="*/ 1344 w 1344"/>
              <a:gd name="T11" fmla="*/ 0 h 1622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4" h="1622">
                <a:moveTo>
                  <a:pt x="1344" y="1405"/>
                </a:moveTo>
                <a:cubicBezTo>
                  <a:pt x="706" y="1583"/>
                  <a:pt x="706" y="1583"/>
                  <a:pt x="706" y="1583"/>
                </a:cubicBezTo>
                <a:cubicBezTo>
                  <a:pt x="559" y="1622"/>
                  <a:pt x="407" y="1535"/>
                  <a:pt x="368" y="1387"/>
                </a:cubicBezTo>
                <a:cubicBezTo>
                  <a:pt x="246" y="925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344" y="0"/>
                  <a:pt x="1344" y="0"/>
                  <a:pt x="1344" y="0"/>
                </a:cubicBezTo>
              </a:path>
            </a:pathLst>
          </a:custGeom>
          <a:solidFill>
            <a:schemeClr val="bg1"/>
          </a:solidFill>
          <a:ln>
            <a:noFill/>
          </a:ln>
          <a:effectLst>
            <a:outerShdw blurRad="279400" dir="8100000" dist="38100" algn="tr" rotWithShape="0" sx="101000" sy="101000">
              <a:prstClr val="black">
                <a:alpha val="19000"/>
              </a:prst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GB"/>
          </a:p>
        </p:txBody>
      </p:sp>
      <p:sp>
        <p:nvSpPr>
          <p:cNvPr id="22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6890657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85799" y="1714500"/>
            <a:ext cx="6890658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14817" y="1716088"/>
            <a:ext cx="2733472" cy="2427896"/>
          </a:xfrm>
        </p:spPr>
        <p:txBody>
          <a:bodyPr lIns="36000" tIns="36000" rIns="36000" bIns="36000" anchor="b" anchorCtr="0">
            <a:noAutofit/>
          </a:bodyPr>
          <a:lstStyle>
            <a:lvl1pPr marL="0" indent="0">
              <a:defRPr/>
            </a:lvl1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396200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w/Blue Contrast F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/>
          <p:nvPr userDrawn="1"/>
        </p:nvSpPr>
        <p:spPr>
          <a:xfrm>
            <a:off x="7918883" y="0"/>
            <a:ext cx="4273117" cy="5158653"/>
          </a:xfrm>
          <a:custGeom>
            <a:gdLst>
              <a:gd name="T0" fmla="*/ 1344 w 1344"/>
              <a:gd name="T1" fmla="*/ 1405 h 1622"/>
              <a:gd name="T2" fmla="*/ 706 w 1344"/>
              <a:gd name="T3" fmla="*/ 1583 h 1622"/>
              <a:gd name="T4" fmla="*/ 368 w 1344"/>
              <a:gd name="T5" fmla="*/ 1387 h 1622"/>
              <a:gd name="T6" fmla="*/ 0 w 1344"/>
              <a:gd name="T7" fmla="*/ 0 h 1622"/>
              <a:gd name="T8" fmla="*/ 0 w 1344"/>
              <a:gd name="T9" fmla="*/ 0 h 1622"/>
              <a:gd name="T10" fmla="*/ 1344 w 1344"/>
              <a:gd name="T11" fmla="*/ 0 h 1622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4" h="1622">
                <a:moveTo>
                  <a:pt x="1344" y="1405"/>
                </a:moveTo>
                <a:cubicBezTo>
                  <a:pt x="706" y="1583"/>
                  <a:pt x="706" y="1583"/>
                  <a:pt x="706" y="1583"/>
                </a:cubicBezTo>
                <a:cubicBezTo>
                  <a:pt x="559" y="1622"/>
                  <a:pt x="407" y="1535"/>
                  <a:pt x="368" y="1387"/>
                </a:cubicBezTo>
                <a:cubicBezTo>
                  <a:pt x="246" y="925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344" y="0"/>
                  <a:pt x="1344" y="0"/>
                  <a:pt x="1344" y="0"/>
                </a:cubicBezTo>
              </a:path>
            </a:pathLst>
          </a:custGeom>
          <a:gradFill flip="none" rotWithShape="1">
            <a:gsLst>
              <a:gs pos="66000">
                <a:schemeClr val="accent1">
                  <a:lumMod val="20000"/>
                  <a:lumOff val="80000"/>
                </a:schemeClr>
              </a:gs>
              <a:gs pos="0">
                <a:schemeClr val="accent1">
                  <a:lumMod val="60000"/>
                  <a:lumOff val="40000"/>
                </a:schemeClr>
              </a:gs>
            </a:gsLst>
            <a:lin ang="18900000" scaled="1"/>
            <a:tileRect/>
          </a:gradFill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GB"/>
          </a:p>
        </p:txBody>
      </p:sp>
      <p:sp>
        <p:nvSpPr>
          <p:cNvPr id="22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6890657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85799" y="1714500"/>
            <a:ext cx="6890658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14817" y="1716088"/>
            <a:ext cx="2733472" cy="2427896"/>
          </a:xfrm>
        </p:spPr>
        <p:txBody>
          <a:bodyPr lIns="36000" tIns="36000" rIns="36000" bIns="36000" anchor="b" anchorCtr="0">
            <a:noAutofit/>
          </a:bodyPr>
          <a:lstStyle>
            <a:lvl1pPr marL="0" indent="0"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1185078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w/Red Contrast Fie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5"/>
          <p:cNvSpPr/>
          <p:nvPr userDrawn="1"/>
        </p:nvSpPr>
        <p:spPr>
          <a:xfrm>
            <a:off x="7918883" y="0"/>
            <a:ext cx="4273117" cy="5158653"/>
          </a:xfrm>
          <a:custGeom>
            <a:gdLst>
              <a:gd name="T0" fmla="*/ 1344 w 1344"/>
              <a:gd name="T1" fmla="*/ 1405 h 1622"/>
              <a:gd name="T2" fmla="*/ 706 w 1344"/>
              <a:gd name="T3" fmla="*/ 1583 h 1622"/>
              <a:gd name="T4" fmla="*/ 368 w 1344"/>
              <a:gd name="T5" fmla="*/ 1387 h 1622"/>
              <a:gd name="T6" fmla="*/ 0 w 1344"/>
              <a:gd name="T7" fmla="*/ 0 h 1622"/>
              <a:gd name="T8" fmla="*/ 0 w 1344"/>
              <a:gd name="T9" fmla="*/ 0 h 1622"/>
              <a:gd name="T10" fmla="*/ 1344 w 1344"/>
              <a:gd name="T11" fmla="*/ 0 h 1622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344" h="1622">
                <a:moveTo>
                  <a:pt x="1344" y="1405"/>
                </a:moveTo>
                <a:cubicBezTo>
                  <a:pt x="706" y="1583"/>
                  <a:pt x="706" y="1583"/>
                  <a:pt x="706" y="1583"/>
                </a:cubicBezTo>
                <a:cubicBezTo>
                  <a:pt x="559" y="1622"/>
                  <a:pt x="407" y="1535"/>
                  <a:pt x="368" y="1387"/>
                </a:cubicBezTo>
                <a:cubicBezTo>
                  <a:pt x="246" y="925"/>
                  <a:pt x="0" y="0"/>
                  <a:pt x="0" y="0"/>
                </a:cubicBezTo>
                <a:cubicBezTo>
                  <a:pt x="0" y="0"/>
                  <a:pt x="0" y="0"/>
                  <a:pt x="0" y="0"/>
                </a:cubicBezTo>
                <a:cubicBezTo>
                  <a:pt x="1344" y="0"/>
                  <a:pt x="1344" y="0"/>
                  <a:pt x="1344" y="0"/>
                </a:cubicBezTo>
              </a:path>
            </a:pathLst>
          </a:custGeom>
          <a:gradFill flip="none" rotWithShape="1">
            <a:gsLst>
              <a:gs pos="100000">
                <a:srgbClr val="C00000"/>
              </a:gs>
              <a:gs pos="0">
                <a:schemeClr val="accent4"/>
              </a:gs>
            </a:gsLst>
            <a:lin ang="5400000" scaled="1"/>
            <a:tileRect/>
          </a:gradFill>
          <a:ln>
            <a:noFill/>
          </a:ln>
          <a:effectLst>
            <a:outerShdw blurRad="279400" dir="8100000" dist="38100" algn="tr" rotWithShape="0" sx="101000" sy="101000">
              <a:schemeClr val="tx1">
                <a:lumMod val="85000"/>
                <a:lumOff val="15000"/>
                <a:alpha val="19000"/>
              </a:scheme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endParaRPr lang="en-GB"/>
          </a:p>
        </p:txBody>
      </p:sp>
      <p:sp>
        <p:nvSpPr>
          <p:cNvPr id="22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6890657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21" name="Content Placeholder 2"/>
          <p:cNvSpPr>
            <a:spLocks noGrp="1"/>
          </p:cNvSpPr>
          <p:nvPr>
            <p:ph idx="1"/>
          </p:nvPr>
        </p:nvSpPr>
        <p:spPr>
          <a:xfrm>
            <a:off x="685799" y="1714500"/>
            <a:ext cx="6890658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9114817" y="1716088"/>
            <a:ext cx="2733472" cy="2427896"/>
          </a:xfrm>
        </p:spPr>
        <p:txBody>
          <a:bodyPr lIns="36000" tIns="36000" rIns="36000" bIns="36000" anchor="b" anchorCtr="0">
            <a:noAutofit/>
          </a:bodyPr>
          <a:lstStyle>
            <a:lvl1pPr marL="0" indent="0"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9329443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w/High Photo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6890657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799" y="1714500"/>
            <a:ext cx="6890658" cy="4457700"/>
          </a:xfrm>
        </p:spPr>
        <p:txBody>
          <a:bodyPr lIns="36000"/>
          <a:lstStyle>
            <a:lvl1pPr marL="407988" indent="-407988">
              <a:spcBef>
                <a:spcPts val="180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  <a:p>
            <a:pPr lvl="1"/>
            <a:r>
              <a:rPr lang="da-DK" dirty="1"/>
              <a:t>Andet niveau</a:t>
            </a:r>
          </a:p>
          <a:p>
            <a:pPr lvl="2"/>
            <a:r>
              <a:rPr lang="da-DK" dirty="1"/>
              <a:t>Tredje niveau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1"/>
          </p:nvPr>
        </p:nvSpPr>
        <p:spPr>
          <a:xfrm>
            <a:off x="8242662" y="1"/>
            <a:ext cx="3949337" cy="658367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5600588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whole" animBg="1"/>
    </p:bld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G Content Two Columns w/High Photo -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6890657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15" name="Content Placeholder 3"/>
          <p:cNvSpPr>
            <a:spLocks noGrp="1"/>
          </p:cNvSpPr>
          <p:nvPr>
            <p:ph idx="10"/>
          </p:nvPr>
        </p:nvSpPr>
        <p:spPr>
          <a:xfrm>
            <a:off x="685223" y="1716088"/>
            <a:ext cx="3371413" cy="4457700"/>
          </a:xfrm>
        </p:spPr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SzPct val="60000"/>
              <a:buFontTx/>
              <a:buNone/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4197486" y="1716088"/>
            <a:ext cx="3390170" cy="4457700"/>
          </a:xfrm>
        </p:spPr>
        <p:txBody>
          <a:bodyPr lIns="32400"/>
          <a:lstStyle>
            <a:lvl1pPr marL="0" indent="0">
              <a:spcBef>
                <a:spcPts val="1800"/>
              </a:spcBef>
              <a:buClr>
                <a:srgbClr val="C00000"/>
              </a:buClr>
              <a:buSzPct val="60000"/>
              <a:buFontTx/>
              <a:buNone/>
              <a:defRPr/>
            </a:lvl1pPr>
            <a:lvl2pPr marL="804863" indent="-352425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2pPr>
            <a:lvl3pPr marL="1168400" indent="-363538">
              <a:spcBef>
                <a:spcPct val="0"/>
              </a:spcBef>
              <a:buClr>
                <a:srgbClr val="C00000"/>
              </a:buClr>
              <a:buSzPct val="60000"/>
              <a:buFontTx/>
              <a:buBlip>
                <a:blip r:embed="rId2"/>
              </a:buBlip>
              <a:defRPr/>
            </a:lvl3pPr>
            <a:lvl4pPr marL="1005840" indent="0">
              <a:buClr>
                <a:srgbClr val="C00000"/>
              </a:buClr>
              <a:buNone/>
              <a:defRPr/>
            </a:lvl4pPr>
            <a:lvl5pPr marL="1280160" indent="0">
              <a:buClr>
                <a:srgbClr val="C00000"/>
              </a:buClr>
              <a:buNone/>
              <a:defRPr/>
            </a:lvl5pPr>
          </a:lstStyle>
          <a:p>
            <a:pPr lvl="0"/>
            <a:r>
              <a:rPr lang="da-DK" dirty="1"/>
              <a:t>Rediger typografien i masterens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idx="11"/>
          </p:nvPr>
        </p:nvSpPr>
        <p:spPr>
          <a:xfrm>
            <a:off x="8242662" y="1"/>
            <a:ext cx="3949337" cy="6583679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dirty="1"/>
              <a:t>Klik på ikonet for at tilføje et billede</a:t>
            </a:r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GB" dirty="1"/>
              <a:t>© EG A/S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whole" animBg="1"/>
    </p:bldLst>
  </p:timing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slideLayout" Target="../slideLayouts/slideLayout12.xml" /><Relationship Id="rId13" Type="http://schemas.openxmlformats.org/officeDocument/2006/relationships/slideLayout" Target="../slideLayouts/slideLayout13.xml" /><Relationship Id="rId14" Type="http://schemas.openxmlformats.org/officeDocument/2006/relationships/slideLayout" Target="../slideLayouts/slideLayout14.xml" /><Relationship Id="rId15" Type="http://schemas.openxmlformats.org/officeDocument/2006/relationships/slideLayout" Target="../slideLayouts/slideLayout15.xml" /><Relationship Id="rId16" Type="http://schemas.openxmlformats.org/officeDocument/2006/relationships/slideLayout" Target="../slideLayouts/slideLayout16.xml" /><Relationship Id="rId17" Type="http://schemas.openxmlformats.org/officeDocument/2006/relationships/slideLayout" Target="../slideLayouts/slideLayout17.xml" /><Relationship Id="rId18" Type="http://schemas.openxmlformats.org/officeDocument/2006/relationships/slideLayout" Target="../slideLayouts/slideLayout18.xml" /><Relationship Id="rId19" Type="http://schemas.openxmlformats.org/officeDocument/2006/relationships/slideLayout" Target="../slideLayouts/slideLayout19.xml" /><Relationship Id="rId2" Type="http://schemas.openxmlformats.org/officeDocument/2006/relationships/slideLayout" Target="../slideLayouts/slideLayout2.xml" /><Relationship Id="rId20" Type="http://schemas.openxmlformats.org/officeDocument/2006/relationships/slideLayout" Target="../slideLayouts/slideLayout20.xml" /><Relationship Id="rId21" Type="http://schemas.openxmlformats.org/officeDocument/2006/relationships/slideLayout" Target="../slideLayouts/slideLayout21.xml" /><Relationship Id="rId22" Type="http://schemas.openxmlformats.org/officeDocument/2006/relationships/slideLayout" Target="../slideLayouts/slideLayout22.xml" /><Relationship Id="rId23" Type="http://schemas.openxmlformats.org/officeDocument/2006/relationships/slideLayout" Target="../slideLayouts/slideLayout23.xml" /><Relationship Id="rId24" Type="http://schemas.openxmlformats.org/officeDocument/2006/relationships/slideLayout" Target="../slideLayouts/slideLayout24.xml" /><Relationship Id="rId25" Type="http://schemas.openxmlformats.org/officeDocument/2006/relationships/slideLayout" Target="../slideLayouts/slideLayout25.xml" /><Relationship Id="rId26" Type="http://schemas.openxmlformats.org/officeDocument/2006/relationships/slideLayout" Target="../slideLayouts/slideLayout26.xml" /><Relationship Id="rId27" Type="http://schemas.openxmlformats.org/officeDocument/2006/relationships/slideLayout" Target="../slideLayouts/slideLayout27.xml" /><Relationship Id="rId28" Type="http://schemas.openxmlformats.org/officeDocument/2006/relationships/theme" Target="../theme/theme2.xml" /><Relationship Id="rId29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ChangeAspect="1"/>
          </p:cNvSpPr>
          <p:nvPr>
            <p:ph type="title"/>
          </p:nvPr>
        </p:nvSpPr>
        <p:spPr>
          <a:xfrm>
            <a:off x="685800" y="329938"/>
            <a:ext cx="10879138" cy="1270262"/>
          </a:xfrm>
          <a:prstGeom prst="rect"/>
        </p:spPr>
        <p:txBody>
          <a:bodyPr vert="horz" lIns="0" tIns="36000" rIns="0" bIns="72000" rtlCol="0" anchor="b">
            <a:noAutofit/>
          </a:bodyPr>
          <a:lstStyle/>
          <a:p>
            <a:r>
              <a:rPr lang="da-DK" dirty="1"/>
              <a:t>Klik for at redigere i master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716088"/>
            <a:ext cx="10877550" cy="4456112"/>
          </a:xfrm>
          <a:prstGeom prst="rect"/>
        </p:spPr>
        <p:txBody>
          <a:bodyPr vert="horz" lIns="0" tIns="36000" rIns="0" bIns="36000" rtlCol="0">
            <a:noAutofit/>
          </a:bodyPr>
          <a:lstStyle/>
          <a:p>
            <a:pPr marL="45720" marR="0" lvl="0" indent="0" algn="l" defTabSz="914400" fontAlgn="auto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None/>
              <a:defRPr/>
            </a:pPr>
            <a:r>
              <a:rPr lang="en-GB" dirty="1"/>
              <a:t>Click to edit Master text styles</a:t>
            </a:r>
          </a:p>
          <a:p>
            <a:pPr marL="45720" marR="0" lvl="0" indent="0" algn="l" defTabSz="914400" fontAlgn="auto" rtl="0" eaLnBrk="1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C00000"/>
              </a:buClr>
              <a:buSzTx/>
              <a:buFont typeface="Wingdings" pitchFamily="2" charset="2"/>
              <a:buNone/>
              <a:defRPr/>
            </a:pPr>
            <a:endParaRPr kumimoji="0" lang="en-GB" sz="20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6583680"/>
            <a:ext cx="12192000" cy="274320"/>
          </a:xfrm>
          <a:prstGeom prst="rect"/>
          <a:solidFill>
            <a:srgbClr val="4561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684108" y="6606540"/>
            <a:ext cx="6491381" cy="228600"/>
          </a:xfrm>
          <a:prstGeom prst="rect"/>
        </p:spPr>
        <p:txBody>
          <a:bodyPr vert="horz" lIns="0" tIns="36000" rIns="0" bIns="36000" rtlCol="0" anchor="ctr"/>
          <a:lstStyle>
            <a:lvl1pPr algn="l">
              <a:defRPr sz="800">
                <a:solidFill>
                  <a:schemeClr val="bg1"/>
                </a:solidFill>
                <a:latin typeface="Segoe UI" pitchFamily="34" charset="0"/>
                <a:ea typeface="Segoe UI" pitchFamily="34" charset="0"/>
                <a:cs typeface="Segoe UI" pitchFamily="34" charset="0"/>
              </a:defRPr>
            </a:lvl1pPr>
          </a:lstStyle>
          <a:p>
            <a:r>
              <a:rPr lang="en-GB" dirty="1"/>
              <a:t>© EG A/S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709481" y="6606540"/>
            <a:ext cx="773502" cy="228600"/>
          </a:xfrm>
          <a:prstGeom prst="rect"/>
        </p:spPr>
        <p:txBody>
          <a:bodyPr vert="horz" lIns="0" tIns="36000" rIns="0" bIns="36000" rtlCol="0" anchor="ctr"/>
          <a:lstStyle>
            <a:lvl1pPr algn="r">
              <a:defRPr sz="800">
                <a:solidFill>
                  <a:schemeClr val="bg1"/>
                </a:solidFill>
              </a:defRPr>
            </a:lvl1pPr>
          </a:lstStyle>
          <a:p>
            <a:fld id="{E31375A4-56A4-47D6-9801-1991572033F7}" type="slidenum">
              <a:rPr lang="en-GB" smtClean="0"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1" r:id="rId2"/>
    <p:sldLayoutId id="2147483650" r:id="rId3"/>
    <p:sldLayoutId id="2147483684" r:id="rId4"/>
    <p:sldLayoutId id="2147483698" r:id="rId5"/>
    <p:sldLayoutId id="2147483699" r:id="rId6"/>
    <p:sldLayoutId id="2147483700" r:id="rId7"/>
    <p:sldLayoutId id="2147483681" r:id="rId8"/>
    <p:sldLayoutId id="2147483652" r:id="rId9"/>
    <p:sldLayoutId id="2147483683" r:id="rId10"/>
    <p:sldLayoutId id="2147483682" r:id="rId11"/>
    <p:sldLayoutId id="2147483690" r:id="rId12"/>
    <p:sldLayoutId id="2147483657" r:id="rId13"/>
    <p:sldLayoutId id="2147483672" r:id="rId14"/>
    <p:sldLayoutId id="2147483663" r:id="rId15"/>
    <p:sldLayoutId id="2147483673" r:id="rId16"/>
    <p:sldLayoutId id="2147483655" r:id="rId17"/>
    <p:sldLayoutId id="2147483668" r:id="rId18"/>
    <p:sldLayoutId id="2147483694" r:id="rId19"/>
    <p:sldLayoutId id="2147483695" r:id="rId20"/>
    <p:sldLayoutId id="2147483693" r:id="rId21"/>
    <p:sldLayoutId id="2147483697" r:id="rId22"/>
    <p:sldLayoutId id="2147483692" r:id="rId23"/>
    <p:sldLayoutId id="2147483691" r:id="rId24"/>
    <p:sldLayoutId id="2147483696" r:id="rId25"/>
    <p:sldLayoutId id="2147483661" r:id="rId26"/>
    <p:sldLayoutId id="2147483686" r:id="rId27"/>
  </p:sldLayoutIdLst>
  <p:transition spd="slow">
    <p:push dir="l"/>
  </p:transition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none" baseline="0">
          <a:solidFill>
            <a:srgbClr val="50616E"/>
          </a:solidFill>
          <a:latin typeface="+mj-lt"/>
          <a:ea typeface="+mj-ea"/>
          <a:cs typeface="+mj-cs"/>
        </a:defRPr>
      </a:lvl1pPr>
    </p:titleStyle>
    <p:bodyStyle>
      <a:lvl1pPr marL="44450" marR="0" indent="-44450" algn="l" defTabSz="914400" fontAlgn="auto" rtl="0" eaLnBrk="1" latinLnBrk="0" hangingPunct="1">
        <a:lnSpc>
          <a:spcPct val="90000"/>
        </a:lnSpc>
        <a:spcBef>
          <a:spcPct val="0"/>
        </a:spcBef>
        <a:spcAft>
          <a:spcPct val="0"/>
        </a:spcAft>
        <a:buClr>
          <a:srgbClr val="C00000"/>
        </a:buClr>
        <a:buSzTx/>
        <a:buFont typeface="Wingdings" pitchFamily="2" charset="2"/>
        <a:buNone/>
        <a:tabLst>
          <a:tab pos="0" algn="l"/>
        </a:tabLst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94360" marR="0" indent="-228600" algn="l" defTabSz="914400" fontAlgn="auto" rtl="0" eaLnBrk="1" latinLnBrk="0" hangingPunct="1">
        <a:lnSpc>
          <a:spcPct val="90000"/>
        </a:lnSpc>
        <a:spcBef>
          <a:spcPts val="800"/>
        </a:spcBef>
        <a:spcAft>
          <a:spcPct val="0"/>
        </a:spcAft>
        <a:buClr>
          <a:srgbClr val="C00000"/>
        </a:buClr>
        <a:buSzPct val="60000"/>
        <a:buFontTx/>
        <a:buBlip>
          <a:blip r:embed="rId29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marR="0" indent="-228600" algn="l" defTabSz="914400" fontAlgn="auto" rtl="0" eaLnBrk="1" latinLnBrk="0" hangingPunct="1">
        <a:lnSpc>
          <a:spcPct val="90000"/>
        </a:lnSpc>
        <a:spcBef>
          <a:spcPts val="800"/>
        </a:spcBef>
        <a:spcAft>
          <a:spcPct val="0"/>
        </a:spcAft>
        <a:buClr>
          <a:srgbClr val="C00000"/>
        </a:buClr>
        <a:buSzPct val="60000"/>
        <a:buFontTx/>
        <a:buBlip>
          <a:blip r:embed="rId29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defTabSz="914400" rtl="0" eaLnBrk="1" latinLnBrk="0" hangingPunct="1">
        <a:lnSpc>
          <a:spcPct val="90000"/>
        </a:lnSpc>
        <a:spcBef>
          <a:spcPts val="800"/>
        </a:spcBef>
        <a:buClr>
          <a:srgbClr val="C00000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defTabSz="914400" rtl="0" eaLnBrk="1" latinLnBrk="0" hangingPunct="1">
        <a:lnSpc>
          <a:spcPct val="90000"/>
        </a:lnSpc>
        <a:spcBef>
          <a:spcPts val="800"/>
        </a:spcBef>
        <a:buClr>
          <a:srgbClr val="C00000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916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488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SzTx/>
        <a:buFont typeface="Arial" pitchFamily="34" charset="0"/>
        <a:buChar char="▪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4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</p15:sldGuideLst>
    </p:ext>
  </p:extLst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5.xml" /><Relationship Id="rId2" Type="http://schemas.openxmlformats.org/officeDocument/2006/relationships/image" Target="../media/image4.jpe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5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335437" y="1674674"/>
            <a:ext cx="3125787" cy="1754326"/>
          </a:xfrm>
        </p:spPr>
        <p:txBody>
          <a:bodyPr/>
          <a:lstStyle/>
          <a:p>
            <a:r>
              <a:rPr lang="da" sz="4800" b="1" dirty="1"/>
              <a:t>Tips &amp; tricks </a:t>
            </a:r>
            <a:endParaRPr lang="da" sz="4800"/>
          </a:p>
        </p:txBody>
      </p:sp>
      <p:sp>
        <p:nvSpPr>
          <p:cNvPr id="7" name="Pladsholder til tekst 6"/>
          <p:cNvSpPr>
            <a:spLocks noGrp="1"/>
          </p:cNvSpPr>
          <p:nvPr>
            <p:ph type="body" sz="half" idx="2"/>
          </p:nvPr>
        </p:nvSpPr>
        <p:spPr>
          <a:xfrm>
            <a:off x="479376" y="3789040"/>
            <a:ext cx="3125787" cy="1402298"/>
          </a:xfrm>
        </p:spPr>
        <p:txBody>
          <a:bodyPr/>
          <a:lstStyle/>
          <a:p>
            <a:r>
              <a:rPr lang="da" sz="2400" dirty="1"/>
              <a:t>Product Manager </a:t>
            </a:r>
            <a:br>
              <a:rPr lang="da" sz="2400" dirty="1"/>
            </a:br>
            <a:r>
              <a:rPr lang="da" sz="2400" dirty="1"/>
              <a:t>Lars Sjøblom </a:t>
            </a:r>
            <a:br>
              <a:rPr lang="da" sz="2400" dirty="1"/>
            </a:br>
            <a:br>
              <a:rPr lang="da" sz="2400" dirty="1"/>
            </a:br>
          </a:p>
        </p:txBody>
      </p:sp>
      <p:pic>
        <p:nvPicPr>
          <p:cNvPr id="6" name="Pladsholder til billede 2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286" b="286"/>
          <a:stretch>
            <a:fillRect/>
          </a:stretch>
        </p:blipFill>
        <p:spPr>
          <a:xfrm>
            <a:off x="3936274" y="-17145"/>
            <a:ext cx="8255726" cy="6875145"/>
          </a:xfrm>
        </p:spPr>
      </p:pic>
    </p:spTree>
    <p:extLst>
      <p:ext uri="{BB962C8B-B14F-4D97-AF65-F5344CB8AC3E}">
        <p14:creationId xmlns:p14="http://schemas.microsoft.com/office/powerpoint/2010/main" val="3370424536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lede 10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670501" y="188640"/>
            <a:ext cx="3876675" cy="1257300"/>
          </a:xfrm>
          <a:prstGeom prst="rect"/>
        </p:spPr>
      </p:pic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31375A4-56A4-47D6-9801-1991572033F7}" type="slidenum">
              <a:rPr lang="da" smtClean="0"/>
              <a:t>2</a:t>
            </a:fld>
            <a:endParaRPr lang="da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70501" y="1967772"/>
            <a:ext cx="10877550" cy="4752528"/>
          </a:xfrm>
        </p:spPr>
        <p:txBody>
          <a:bodyPr/>
          <a:lstStyle/>
          <a:p>
            <a:pPr marL="0" indent="0">
              <a:buNone/>
            </a:pPr>
            <a:r>
              <a:rPr lang="da" altLang="da-DK" sz="2400" b="1" dirty="1">
                <a:ea typeface="Segoe Print" charset="0"/>
                <a:cs typeface="Segoe Print" charset="0"/>
              </a:rPr>
              <a:t>Om </a:t>
            </a:r>
            <a:r>
              <a:rPr lang="da" altLang="da-DK" sz="2400" b="1" dirty="1">
                <a:ea typeface="Segoe Print" charset="0"/>
                <a:cs typeface="Segoe Print" charset="0"/>
              </a:rPr>
              <a:t>sensum</a:t>
            </a:r>
            <a:r>
              <a:rPr lang="da" altLang="da-DK" sz="2400" b="1" dirty="1">
                <a:ea typeface="Segoe Print" charset="0"/>
                <a:cs typeface="Segoe Print" charset="0"/>
              </a:rPr>
              <a:t>:</a:t>
            </a:r>
            <a:r>
              <a:rPr lang="da" altLang="da-DK" sz="2400" b="1" dirty="1">
                <a:ea typeface="Segoe Print" charset="0"/>
                <a:cs typeface="Segoe Print" charset="0"/>
              </a:rPr>
              <a:t> </a:t>
            </a:r>
          </a:p>
          <a:p>
            <a:pPr marL="285750" indent="-285750">
              <a:buFont typeface="Arial" charset="0"/>
              <a:buChar char="•"/>
            </a:pPr>
            <a:r>
              <a:rPr lang="da" altLang="da-DK" sz="2400" dirty="1">
                <a:ea typeface="Segoe Print" charset="0"/>
                <a:cs typeface="Segoe Print" charset="0"/>
              </a:rPr>
              <a:t>Er latin for </a:t>
            </a:r>
            <a:r>
              <a:rPr lang="da" altLang="da-DK" sz="2400" b="1" dirty="1">
                <a:ea typeface="Segoe Print" charset="0"/>
                <a:cs typeface="Segoe Print" charset="0"/>
              </a:rPr>
              <a:t>sans</a:t>
            </a:r>
            <a:r>
              <a:rPr lang="da" altLang="da-DK" sz="2400" dirty="1">
                <a:ea typeface="Segoe Print" charset="0"/>
                <a:cs typeface="Segoe Print" charset="0"/>
              </a:rPr>
              <a:t> og følelse med reference også til fornuft</a:t>
            </a:r>
          </a:p>
          <a:p>
            <a:pPr marL="285750" indent="-285750">
              <a:buFont typeface="Arial" charset="0"/>
              <a:buChar char="•"/>
            </a:pPr>
            <a:r>
              <a:rPr lang="da" altLang="da-DK" sz="2400" dirty="1">
                <a:ea typeface="Segoe Print" charset="0"/>
                <a:cs typeface="Segoe Print" charset="0"/>
              </a:rPr>
              <a:t>Har </a:t>
            </a:r>
            <a:r>
              <a:rPr lang="da" altLang="da-DK" sz="2400" b="1" dirty="1">
                <a:ea typeface="Segoe Print" charset="0"/>
                <a:cs typeface="Segoe Print" charset="0"/>
              </a:rPr>
              <a:t>naturlig relevans</a:t>
            </a:r>
            <a:r>
              <a:rPr lang="da" altLang="da-DK" sz="2400" dirty="1">
                <a:ea typeface="Segoe Print" charset="0"/>
                <a:cs typeface="Segoe Print" charset="0"/>
              </a:rPr>
              <a:t> og kobling til socialområdet </a:t>
            </a:r>
          </a:p>
          <a:p>
            <a:pPr marL="285750" indent="-285750">
              <a:buFont typeface="Arial" charset="0"/>
              <a:buChar char="•"/>
            </a:pPr>
            <a:r>
              <a:rPr lang="da" altLang="da-DK" sz="2400" dirty="1">
                <a:ea typeface="Segoe Print" charset="0"/>
                <a:cs typeface="Segoe Print" charset="0"/>
              </a:rPr>
              <a:t>En fælles betegnelse for en fælles løsning</a:t>
            </a:r>
          </a:p>
          <a:p>
            <a:pPr marL="285750" indent="-285750">
              <a:buFont typeface="Arial" charset="0"/>
              <a:buChar char="•"/>
            </a:pPr>
            <a:r>
              <a:rPr lang="da" altLang="da-DK" sz="2400" dirty="1">
                <a:ea typeface="Segoe Print" charset="0"/>
                <a:cs typeface="Segoe Print" charset="0"/>
              </a:rPr>
              <a:t>Er nemt at </a:t>
            </a:r>
            <a:r>
              <a:rPr lang="da" altLang="da-DK" sz="2400" b="1" dirty="1">
                <a:ea typeface="Segoe Print" charset="0"/>
                <a:cs typeface="Segoe Print" charset="0"/>
              </a:rPr>
              <a:t>huske</a:t>
            </a:r>
            <a:r>
              <a:rPr lang="da" altLang="da-DK" sz="2400" dirty="1">
                <a:ea typeface="Segoe Print" charset="0"/>
                <a:cs typeface="Segoe Print" charset="0"/>
              </a:rPr>
              <a:t> og nemt at </a:t>
            </a:r>
            <a:r>
              <a:rPr lang="da" altLang="da-DK" sz="2400" b="1" dirty="1">
                <a:ea typeface="Segoe Print" charset="0"/>
                <a:cs typeface="Segoe Print" charset="0"/>
              </a:rPr>
              <a:t>udtale</a:t>
            </a:r>
            <a:r>
              <a:rPr lang="da" altLang="da-DK" sz="2400" dirty="1">
                <a:ea typeface="Segoe Print" charset="0"/>
                <a:cs typeface="Segoe Print" charset="0"/>
              </a:rPr>
              <a:t>. </a:t>
            </a:r>
          </a:p>
          <a:p>
            <a:pPr marL="285750" indent="-285750">
              <a:buFont typeface="Arial" charset="0"/>
              <a:buChar char="•"/>
            </a:pPr>
            <a:r>
              <a:rPr lang="da" altLang="da-DK" sz="2400" dirty="1">
                <a:ea typeface="Segoe Print" charset="0"/>
                <a:cs typeface="Segoe Print" charset="0"/>
              </a:rPr>
              <a:t>Er </a:t>
            </a:r>
            <a:r>
              <a:rPr lang="da" altLang="da-DK" sz="2400" b="1" dirty="1">
                <a:ea typeface="Segoe Print" charset="0"/>
                <a:cs typeface="Segoe Print" charset="0"/>
              </a:rPr>
              <a:t>uafhængigt af sprogbarrierer </a:t>
            </a:r>
            <a:r>
              <a:rPr lang="da" altLang="da-DK" sz="2400" dirty="1">
                <a:ea typeface="Segoe Print" charset="0"/>
                <a:cs typeface="Segoe Print" charset="0"/>
              </a:rPr>
              <a:t>og fungerer lige godt på dansk, engelsk, tysk, fransk og spansk</a:t>
            </a:r>
          </a:p>
          <a:p>
            <a:pPr marL="0" indent="0">
              <a:buNone/>
            </a:pPr>
            <a:endParaRPr lang="da"/>
          </a:p>
        </p:txBody>
      </p:sp>
    </p:spTree>
    <p:extLst>
      <p:ext uri="{BB962C8B-B14F-4D97-AF65-F5344CB8AC3E}">
        <p14:creationId xmlns:p14="http://schemas.microsoft.com/office/powerpoint/2010/main" val="2326548611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79376" y="-115902"/>
            <a:ext cx="10877550" cy="1270262"/>
          </a:xfrm>
        </p:spPr>
        <p:txBody>
          <a:bodyPr/>
          <a:lstStyle/>
          <a:p>
            <a:r>
              <a:rPr lang="da" dirty="1"/>
              <a:t>Udvalgte citater fra brugertest</a:t>
            </a:r>
            <a:endParaRPr lang="d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" dirty="1"/>
              <a:t>© EG A/S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31375A4-56A4-47D6-9801-1991572033F7}" type="slidenum">
              <a:rPr lang="da" smtClean="0"/>
              <a:t>3</a:t>
            </a:fld>
            <a:endParaRPr lang="da"/>
          </a:p>
        </p:txBody>
      </p:sp>
      <p:sp>
        <p:nvSpPr>
          <p:cNvPr id="3" name="Ellipse 2"/>
          <p:cNvSpPr/>
          <p:nvPr/>
        </p:nvSpPr>
        <p:spPr>
          <a:xfrm>
            <a:off x="6850509" y="1140304"/>
            <a:ext cx="5184576" cy="1850504"/>
          </a:xfrm>
          <a:prstGeom prst="ellipse"/>
          <a:solidFill>
            <a:srgbClr val="0070C0"/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>
              <a:lnSpc>
                <a:spcPct val="90000"/>
              </a:lnSpc>
            </a:pPr>
            <a:r>
              <a:rPr lang="da" sz="2800" dirty="1"/>
              <a:t>”Når jeg hører EG Sensum, så tænker jeg fornuft, systematik og noget socialt”</a:t>
            </a:r>
          </a:p>
        </p:txBody>
      </p:sp>
      <p:sp>
        <p:nvSpPr>
          <p:cNvPr id="10" name="Ellipse 9"/>
          <p:cNvSpPr/>
          <p:nvPr/>
        </p:nvSpPr>
        <p:spPr>
          <a:xfrm>
            <a:off x="335360" y="1357160"/>
            <a:ext cx="4032448" cy="1884720"/>
          </a:xfrm>
          <a:prstGeom prst="ellipse"/>
          <a:solidFill>
            <a:srgbClr val="C00000"/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>
              <a:lnSpc>
                <a:spcPct val="90000"/>
              </a:lnSpc>
            </a:pPr>
            <a:r>
              <a:rPr lang="da" sz="2800" dirty="1"/>
              <a:t>”Det er et logisk navn for mig, og det giver mening”</a:t>
            </a:r>
          </a:p>
        </p:txBody>
      </p:sp>
      <p:sp>
        <p:nvSpPr>
          <p:cNvPr id="11" name="Ellipse 10"/>
          <p:cNvSpPr/>
          <p:nvPr/>
        </p:nvSpPr>
        <p:spPr>
          <a:xfrm>
            <a:off x="8623338" y="3176246"/>
            <a:ext cx="3377318" cy="1797688"/>
          </a:xfrm>
          <a:prstGeom prst="ellipse"/>
          <a:solidFill>
            <a:schemeClr val="accent5">
              <a:lumMod val="50000"/>
            </a:schemeClr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>
              <a:lnSpc>
                <a:spcPct val="90000"/>
              </a:lnSpc>
            </a:pPr>
            <a:r>
              <a:rPr lang="da" sz="2800" dirty="1"/>
              <a:t>”Det sætter helt klart nogle tanker i gang”</a:t>
            </a:r>
          </a:p>
        </p:txBody>
      </p:sp>
      <p:sp>
        <p:nvSpPr>
          <p:cNvPr id="12" name="Ellipse 11"/>
          <p:cNvSpPr/>
          <p:nvPr/>
        </p:nvSpPr>
        <p:spPr>
          <a:xfrm>
            <a:off x="6166871" y="4655329"/>
            <a:ext cx="3377318" cy="1797688"/>
          </a:xfrm>
          <a:prstGeom prst="ellipse"/>
          <a:solidFill>
            <a:schemeClr val="accent3">
              <a:lumMod val="75000"/>
            </a:schemeClr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>
              <a:lnSpc>
                <a:spcPct val="90000"/>
              </a:lnSpc>
            </a:pPr>
            <a:r>
              <a:rPr lang="da" sz="2800" dirty="1"/>
              <a:t>”Sensum er nemt at sige og huske”</a:t>
            </a:r>
          </a:p>
        </p:txBody>
      </p:sp>
      <p:sp>
        <p:nvSpPr>
          <p:cNvPr id="13" name="Ellipse 12"/>
          <p:cNvSpPr/>
          <p:nvPr/>
        </p:nvSpPr>
        <p:spPr>
          <a:xfrm>
            <a:off x="4223792" y="2438677"/>
            <a:ext cx="3137822" cy="1571036"/>
          </a:xfrm>
          <a:prstGeom prst="ellipse"/>
          <a:solidFill>
            <a:srgbClr val="A8687C"/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algn="ctr">
              <a:lnSpc>
                <a:spcPct val="90000"/>
              </a:lnSpc>
            </a:pPr>
            <a:r>
              <a:rPr lang="da" sz="2800" dirty="1"/>
              <a:t>”Jeg synes, det er et godt navn”</a:t>
            </a:r>
          </a:p>
        </p:txBody>
      </p:sp>
      <p:sp>
        <p:nvSpPr>
          <p:cNvPr id="14" name="Ellipse 13"/>
          <p:cNvSpPr/>
          <p:nvPr/>
        </p:nvSpPr>
        <p:spPr>
          <a:xfrm>
            <a:off x="218049" y="3838878"/>
            <a:ext cx="5904656" cy="2461155"/>
          </a:xfrm>
          <a:prstGeom prst="ellipse"/>
          <a:solidFill>
            <a:schemeClr val="accent6">
              <a:lumMod val="60000"/>
              <a:lumOff val="40000"/>
            </a:schemeClr>
          </a:solidFill>
          <a:ln w="12700" cap="flat" algn="ctr">
            <a:solidFill>
              <a:schemeClr val="accent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6000" bIns="36000" rtlCol="0" anchor="ctr"/>
          <a:lstStyle/>
          <a:p>
            <a:pPr lvl="0" algn="ctr">
              <a:lnSpc>
                <a:spcPct val="90000"/>
              </a:lnSpc>
            </a:pPr>
            <a:r>
              <a:rPr lang="da" sz="2800" dirty="1"/>
              <a:t>”</a:t>
            </a:r>
            <a:r>
              <a:rPr lang="da" sz="2800" dirty="1">
                <a:latin typeface="Calibri" charset="0"/>
                <a:ea typeface="Calibri" charset="0"/>
                <a:cs typeface="Times New Roman" charset="0"/>
              </a:rPr>
              <a:t> EG </a:t>
            </a:r>
            <a:r>
              <a:rPr lang="da" sz="2800" dirty="1">
                <a:latin typeface="Calibri" charset="0"/>
                <a:ea typeface="Calibri" charset="0"/>
                <a:cs typeface="Times New Roman" charset="0"/>
              </a:rPr>
              <a:t>Sensum</a:t>
            </a:r>
            <a:r>
              <a:rPr lang="da" sz="2800" dirty="1">
                <a:latin typeface="Calibri" charset="0"/>
                <a:ea typeface="Calibri" charset="0"/>
                <a:cs typeface="Times New Roman" charset="0"/>
              </a:rPr>
              <a:t> Bosted afskrækker mig ikke for at bruge systemet og måske vil det være relevant ift. at hverve nye kunder</a:t>
            </a:r>
            <a:r>
              <a:rPr lang="da" sz="2800" dirty="1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195713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whole" animBg="1"/>
      <p:bldP spid="10" grpId="1" build="whole" animBg="1"/>
      <p:bldP spid="11" grpId="2" build="whole" animBg="1"/>
      <p:bldP spid="12" grpId="3" build="whole" animBg="1"/>
      <p:bldP spid="13" grpId="4" build="whole" animBg="1"/>
      <p:bldP spid="14" grpId="5" build="whol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"/>
          </a:p>
        </p:txBody>
      </p:sp>
      <p:sp>
        <p:nvSpPr>
          <p:cNvPr id="4" name="Titel 3"/>
          <p:cNvSpPr>
            <a:spLocks noGrp="1"/>
          </p:cNvSpPr>
          <p:nvPr>
            <p:ph type="ctrTitle"/>
          </p:nvPr>
        </p:nvSpPr>
        <p:spPr>
          <a:xfrm>
            <a:off x="623392" y="4653136"/>
            <a:ext cx="9483231" cy="1261121"/>
          </a:xfrm>
        </p:spPr>
        <p:txBody>
          <a:bodyPr/>
          <a:lstStyle/>
          <a:p>
            <a:r>
              <a:rPr lang="da" b="1" dirty="1"/>
              <a:t>Nyt UI - Brugergrænseflade </a:t>
            </a:r>
          </a:p>
        </p:txBody>
      </p:sp>
      <p:sp>
        <p:nvSpPr>
          <p:cNvPr id="10" name="Pladsholder til billede 9"/>
          <p:cNvSpPr>
            <a:spLocks noGrp="1"/>
          </p:cNvSpPr>
          <p:nvPr>
            <p:ph type="pic" idx="10"/>
          </p:nvPr>
        </p:nvSpPr>
        <p:spPr/>
      </p:sp>
      <p:pic>
        <p:nvPicPr>
          <p:cNvPr id="11" name="Billede 5"/>
          <p:cNvPicPr/>
          <p:nvPr/>
        </p:nvPicPr>
        <p:blipFill>
          <a:blip r:embed="rId2"/>
          <a:srcRect/>
          <a:stretch>
            <a:fillRect/>
          </a:stretch>
        </p:blipFill>
        <p:spPr>
          <a:xfrm>
            <a:off x="1500205" y="1655683"/>
            <a:ext cx="3096344" cy="824867"/>
          </a:xfrm>
          <a:prstGeom prst="rect"/>
        </p:spPr>
      </p:pic>
    </p:spTree>
    <p:extLst>
      <p:ext uri="{BB962C8B-B14F-4D97-AF65-F5344CB8AC3E}">
        <p14:creationId xmlns:p14="http://schemas.microsoft.com/office/powerpoint/2010/main" val="3339821579"/>
      </p:ext>
    </p:extLst>
  </p:cSld>
  <p:clrMapOvr>
    <a:masterClrMapping/>
  </p:clrMapOvr>
  <p:transition spd="fast">
    <p:wipe dir="l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717674" y="1052736"/>
            <a:ext cx="10877550" cy="5781864"/>
          </a:xfrm>
        </p:spPr>
        <p:txBody>
          <a:bodyPr/>
          <a:lstStyle/>
          <a:p>
            <a:r>
              <a:rPr lang="da" dirty="1"/>
              <a:t>UI står for user interface eller brugergrænseflade</a:t>
            </a:r>
          </a:p>
          <a:p>
            <a:r>
              <a:rPr lang="da" dirty="1"/>
              <a:t>Login fungerer som hidtil</a:t>
            </a:r>
          </a:p>
          <a:p>
            <a:r>
              <a:rPr lang="da" dirty="1"/>
              <a:t>Standardfunktioner er ikke ændret i det nye UI</a:t>
            </a:r>
          </a:p>
          <a:p>
            <a:r>
              <a:rPr lang="da" dirty="1"/>
              <a:t>Det er udelukkende navigation der er ændret i nyt UI</a:t>
            </a:r>
          </a:p>
          <a:p>
            <a:r>
              <a:rPr lang="da" dirty="1"/>
              <a:t>Små ændringer af ikoner i det nye UI  </a:t>
            </a:r>
          </a:p>
          <a:p>
            <a:r>
              <a:rPr lang="da" dirty="1"/>
              <a:t>Nyt UI udkommer til myndighed med release 17.02</a:t>
            </a:r>
          </a:p>
          <a:p>
            <a:r>
              <a:rPr lang="da" dirty="1"/>
              <a:t>Nyt UI til udfører forventes at udkomme til release 17.08</a:t>
            </a:r>
          </a:p>
          <a:p>
            <a:r>
              <a:rPr lang="da" dirty="1"/>
              <a:t>Nyt UI giver bedre overblik</a:t>
            </a:r>
          </a:p>
          <a:p>
            <a:r>
              <a:rPr lang="da" dirty="1"/>
              <a:t>Nyt UI sparer klik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" dirty="1"/>
              <a:t>© EG A/S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31375A4-56A4-47D6-9801-1991572033F7}" type="slidenum">
              <a:rPr lang="da" smtClean="0"/>
              <a:t>5</a:t>
            </a:fld>
            <a:endParaRPr lang="da"/>
          </a:p>
        </p:txBody>
      </p:sp>
      <p:sp>
        <p:nvSpPr>
          <p:cNvPr id="6" name="Titel 3"/>
          <p:cNvSpPr txBox="1"/>
          <p:nvPr/>
        </p:nvSpPr>
        <p:spPr>
          <a:xfrm>
            <a:off x="717674" y="1"/>
            <a:ext cx="9483231" cy="980728"/>
          </a:xfrm>
          <a:prstGeom prst="rect"/>
        </p:spPr>
        <p:txBody>
          <a:bodyPr vert="horz" lIns="0" tIns="36000" rIns="0" bIns="7200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 cap="none" baseline="0">
                <a:solidFill>
                  <a:srgbClr val="50616E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" b="1" dirty="1"/>
              <a:t>Facts om det nye UI</a:t>
            </a:r>
          </a:p>
        </p:txBody>
      </p:sp>
    </p:spTree>
    <p:extLst>
      <p:ext uri="{BB962C8B-B14F-4D97-AF65-F5344CB8AC3E}">
        <p14:creationId xmlns:p14="http://schemas.microsoft.com/office/powerpoint/2010/main" val="392589176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684000" y="404664"/>
            <a:ext cx="10877550" cy="6201336"/>
          </a:xfrm>
        </p:spPr>
        <p:txBody>
          <a:bodyPr/>
          <a:lstStyle/>
          <a:p>
            <a:pPr lvl="0"/>
            <a:r>
              <a:rPr lang="da" sz="2400" dirty="1"/>
              <a:t>Den nye hjælpefunktion</a:t>
            </a:r>
          </a:p>
          <a:p>
            <a:pPr lvl="0"/>
            <a:r>
              <a:rPr lang="da" sz="2400" dirty="1"/>
              <a:t>Driftinfo </a:t>
            </a:r>
          </a:p>
          <a:p>
            <a:pPr lvl="0"/>
            <a:r>
              <a:rPr lang="da" sz="2400" dirty="1"/>
              <a:t>Medicinprint (dag, uge eller bestemt periode + visning af udleveringsplaner i print)</a:t>
            </a:r>
          </a:p>
          <a:p>
            <a:pPr lvl="0"/>
            <a:r>
              <a:rPr lang="da" sz="2400" dirty="1"/>
              <a:t>Rapportafviklingsmodulet </a:t>
            </a:r>
          </a:p>
          <a:p>
            <a:pPr lvl="0"/>
            <a:r>
              <a:rPr lang="da" sz="2400" dirty="1"/>
              <a:t>Mulighed for statistik på medarbejder- og afdelingsplaner (Kan nu bruges til registrering af vold mod medarbejder m.m)</a:t>
            </a:r>
          </a:p>
          <a:p>
            <a:pPr lvl="0"/>
            <a:r>
              <a:rPr lang="da" sz="2400" dirty="1"/>
              <a:t>Kalenderaftaler ved faciliteter er ikke længere blokkerende </a:t>
            </a:r>
          </a:p>
          <a:p>
            <a:pPr lvl="0"/>
            <a:r>
              <a:rPr lang="da" sz="2400" dirty="1"/>
              <a:t>Mulighed for flere aktive planer</a:t>
            </a:r>
          </a:p>
          <a:p>
            <a:pPr lvl="0"/>
            <a:r>
              <a:rPr lang="da" sz="2400" dirty="1"/>
              <a:t>Rolle matrix (mulighed for Excel-fil med alle roller og rettigheder)</a:t>
            </a:r>
          </a:p>
          <a:p>
            <a:pPr lvl="0"/>
            <a:r>
              <a:rPr lang="da" sz="2400" dirty="1"/>
              <a:t>Nye muligheder en APP (Forum, Opgaver, advis, kalender, tage billeder, delte planer fra myndighed)</a:t>
            </a:r>
          </a:p>
          <a:p>
            <a:pPr marL="0" indent="0">
              <a:buNone/>
            </a:pPr>
            <a:endParaRPr lang="da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da" dirty="1"/>
              <a:t>© EG A/S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E31375A4-56A4-47D6-9801-1991572033F7}" type="slidenum">
              <a:rPr lang="da" smtClean="0"/>
              <a:t>6</a:t>
            </a:fld>
            <a:endParaRPr lang="da"/>
          </a:p>
        </p:txBody>
      </p:sp>
    </p:spTree>
    <p:extLst>
      <p:ext uri="{BB962C8B-B14F-4D97-AF65-F5344CB8AC3E}">
        <p14:creationId xmlns:p14="http://schemas.microsoft.com/office/powerpoint/2010/main" val="2601241412"/>
      </p:ext>
    </p:extLst>
  </p:cSld>
  <p:clrMapOvr>
    <a:masterClrMapping/>
  </p:clrMapOvr>
  <p:transition spd="fast">
    <p:push dir="l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AS_NET" val="4.0.30319.42000"/>
  <p:tag name="AS_OS" val="Microsoft Windows NT 10.0.17763.0"/>
  <p:tag name="AS_RELEASE_DATE" val="2013.12.03"/>
  <p:tag name="AS_TITLE" val="Aspose.Slides for .NET 4.0"/>
  <p:tag name="AS_VERSION" val="8.1.0.0"/>
</p:tagLst>
</file>

<file path=ppt/theme/theme1.xml><?xml version="1.0" encoding="utf-8"?>
<a:theme xmlns:a="http://schemas.openxmlformats.org/drawingml/2006/main" name="Office Theme">
  <a:themeElements>
    <a:clrScheme name="EG211113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6C95A7"/>
      </a:accent1>
      <a:accent2>
        <a:srgbClr val="45616E"/>
      </a:accent2>
      <a:accent3>
        <a:srgbClr val="9CCE6F"/>
      </a:accent3>
      <a:accent4>
        <a:srgbClr val="558D69"/>
      </a:accent4>
      <a:accent5>
        <a:srgbClr val="F4AB59"/>
      </a:accent5>
      <a:accent6>
        <a:srgbClr val="EB6B4A"/>
      </a:accent6>
      <a:hlink>
        <a:srgbClr val="C00D0E"/>
      </a:hlink>
      <a:folHlink>
        <a:srgbClr val="45616E"/>
      </a:folHlink>
    </a:clrScheme>
    <a:fontScheme name="Calibri Light">
      <a:majorFont>
        <a:latin typeface="Calibri Light"/>
        <a:ea typeface=""/>
        <a:cs typeface=""/>
        <a:font script="Uigh" typeface="Microsoft Uighur"/>
        <a:font script="Beng" typeface="Vrinda"/>
        <a:font script="Thai" typeface="DilleniaUPC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ahoma"/>
        <a:font script="Arab" typeface="Tahoma"/>
        <a:font script="Hant" typeface="微軟正黑體"/>
        <a:font script="Telu" typeface="Gautami"/>
        <a:font script="Ethi" typeface="Nyala"/>
        <a:font script="Jpan" typeface="ＭＳ 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Gisha"/>
        <a:font script="Laoo" typeface="DokChampa"/>
        <a:font script="Mong" typeface="Mongolian Baiti"/>
        <a:font script="Hans" typeface="幼圆"/>
        <a:font script="Guru" typeface="Raavi"/>
        <a:font script="Thaa" typeface="MV Boli"/>
        <a:font script="Cans" typeface="Euphemia"/>
        <a:font script="Hang" typeface="HY중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DilleniaUPC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Verdana"/>
        <a:font script="Arab" typeface="Tahoma"/>
        <a:font script="Hant" typeface="微軟正黑體"/>
        <a:font script="Telu" typeface="Gautami"/>
        <a:font script="Ethi" typeface="Nyala"/>
        <a:font script="Jpan" typeface="ＭＳ 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Gisha"/>
        <a:font script="Laoo" typeface="DokChampa"/>
        <a:font script="Mong" typeface="Mongolian Baiti"/>
        <a:font script="Hans" typeface="幼圆"/>
        <a:font script="Guru" typeface="Raavi"/>
        <a:font script="Thaa" typeface="MV Boli"/>
        <a:font script="Cans" typeface="Euphemia"/>
        <a:font script="Hang" typeface="HY중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ppt/theme/theme2.xml><?xml version="1.0" encoding="utf-8"?>
<a:theme xmlns:a="http://schemas.openxmlformats.org/drawingml/2006/main" name="EG_TEMPLATE">
  <a:themeElements>
    <a:clrScheme name="EG121213">
      <a:dk1>
        <a:sysClr val="windowText" lastClr="000000"/>
      </a:dk1>
      <a:lt1>
        <a:srgbClr val="FFFFFF"/>
      </a:lt1>
      <a:dk2>
        <a:srgbClr val="C00000"/>
      </a:dk2>
      <a:lt2>
        <a:srgbClr val="BFBFBF"/>
      </a:lt2>
      <a:accent1>
        <a:srgbClr val="6C95A7"/>
      </a:accent1>
      <a:accent2>
        <a:srgbClr val="45606D"/>
      </a:accent2>
      <a:accent3>
        <a:srgbClr val="F4AB59"/>
      </a:accent3>
      <a:accent4>
        <a:srgbClr val="EB6B4A"/>
      </a:accent4>
      <a:accent5>
        <a:srgbClr val="9CCE6F"/>
      </a:accent5>
      <a:accent6>
        <a:srgbClr val="558D69"/>
      </a:accent6>
      <a:hlink>
        <a:srgbClr val="C00D0E"/>
      </a:hlink>
      <a:folHlink>
        <a:srgbClr val="45606D"/>
      </a:folHlink>
    </a:clrScheme>
    <a:fontScheme name="EG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>
    <a:spDef>
      <a:spPr>
        <a:ln>
          <a:solidFill>
            <a:schemeClr val="accent1"/>
          </a:solidFill>
        </a:ln>
      </a:spPr>
      <a:bodyPr tIns="36000" bIns="36000" rtlCol="0" anchor="ctr"/>
      <a:lstStyle>
        <a:defPPr algn="ctr">
          <a:lnSpc>
            <a:spcPct val="90000"/>
          </a:lnSpc>
          <a:defRPr sz="28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9050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36000" rIns="0" bIns="36000" rtlCol="0">
        <a:spAutoFit/>
      </a:bodyPr>
      <a:lstStyle>
        <a:defPPr>
          <a:lnSpc>
            <a:spcPct val="90000"/>
          </a:lnSpc>
          <a:defRPr sz="2800" dirty="0" err="1" smtClean="0"/>
        </a:defPPr>
      </a:lstStyle>
    </a:txDef>
  </a:objectDefaults>
</a:theme>
</file>

<file path=ppt/theme/theme3.xml><?xml version="1.0" encoding="utf-8"?>
<a:theme xmlns:a="http://schemas.openxmlformats.org/drawingml/2006/main" name="Office Theme">
  <a:themeElements>
    <a:clrScheme name="HealthFitness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87A91B"/>
      </a:accent1>
      <a:accent2>
        <a:srgbClr val="FBCE11"/>
      </a:accent2>
      <a:accent3>
        <a:srgbClr val="446ED8"/>
      </a:accent3>
      <a:accent4>
        <a:srgbClr val="9D22E2"/>
      </a:accent4>
      <a:accent5>
        <a:srgbClr val="FE9E00"/>
      </a:accent5>
      <a:accent6>
        <a:srgbClr val="DF5327"/>
      </a:accent6>
      <a:hlink>
        <a:srgbClr val="446ED8"/>
      </a:hlink>
      <a:folHlink>
        <a:srgbClr val="828282"/>
      </a:folHlink>
    </a:clrScheme>
    <a:fontScheme name="Calibri Light">
      <a:majorFont>
        <a:latin typeface="Calibri Light"/>
        <a:ea typeface=""/>
        <a:cs typeface=""/>
        <a:font script="Uigh" typeface="Microsoft Uighur"/>
        <a:font script="Beng" typeface="Vrinda"/>
        <a:font script="Thai" typeface="DilleniaUPC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Tahoma"/>
        <a:font script="Arab" typeface="Tahoma"/>
        <a:font script="Hant" typeface="微軟正黑體"/>
        <a:font script="Telu" typeface="Gautami"/>
        <a:font script="Ethi" typeface="Nyala"/>
        <a:font script="Jpan" typeface="ＭＳ 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Gisha"/>
        <a:font script="Laoo" typeface="DokChampa"/>
        <a:font script="Mong" typeface="Mongolian Baiti"/>
        <a:font script="Hans" typeface="幼圆"/>
        <a:font script="Guru" typeface="Raavi"/>
        <a:font script="Thaa" typeface="MV Boli"/>
        <a:font script="Cans" typeface="Euphemia"/>
        <a:font script="Hang" typeface="HY중고딕"/>
        <a:font script="Syrc" typeface="Estrangelo Edessa"/>
      </a:majorFont>
      <a:minorFont>
        <a:latin typeface="Calibri"/>
        <a:ea typeface=""/>
        <a:cs typeface=""/>
        <a:font script="Uigh" typeface="Microsoft Uighur"/>
        <a:font script="Beng" typeface="Vrinda"/>
        <a:font script="Thai" typeface="DilleniaUPC"/>
        <a:font script="Mlym" typeface="Kartika"/>
        <a:font script="Yiii" typeface="Microsoft Yi Baiti"/>
        <a:font script="Cher" typeface="Plantagenet Cherokee"/>
        <a:font script="Orya" typeface="Kalinga"/>
        <a:font script="Geor" typeface="Sylfaen"/>
        <a:font script="Gujr" typeface="Shruti"/>
        <a:font script="Viet" typeface="Verdana"/>
        <a:font script="Arab" typeface="Tahoma"/>
        <a:font script="Hant" typeface="微軟正黑體"/>
        <a:font script="Telu" typeface="Gautami"/>
        <a:font script="Ethi" typeface="Nyala"/>
        <a:font script="Jpan" typeface="ＭＳ ゴシック"/>
        <a:font script="Sinh" typeface="Iskoola Pota"/>
        <a:font script="Deva" typeface="Mangal"/>
        <a:font script="Knda" typeface="Tunga"/>
        <a:font script="Tibt" typeface="Microsoft Himalaya"/>
        <a:font script="Khmr" typeface="DaunPenh"/>
        <a:font script="Taml" typeface="Latha"/>
        <a:font script="Hebr" typeface="Gisha"/>
        <a:font script="Laoo" typeface="DokChampa"/>
        <a:font script="Mong" typeface="Mongolian Baiti"/>
        <a:font script="Hans" typeface="幼圆"/>
        <a:font script="Guru" typeface="Raavi"/>
        <a:font script="Thaa" typeface="MV Boli"/>
        <a:font script="Cans" typeface="Euphemia"/>
        <a:font script="Hang" typeface="HY중고딕"/>
        <a:font script="Syrc" typeface="Estrangelo Edess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  <a:tileRect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  <a:tileRect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r="5400000" dist="1905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  <a:tileRect/>
        </a:gradFill>
      </a:bgFillStyleLst>
    </a:fmtScheme>
  </a:themeElements>
  <a:objectDefaults/>
</a:theme>
</file>

<file path=customXml/_rels/item1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&#65279;<?xml version="1.0" encoding="utf-8" standalone="yes"?>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D62C669783FA43BA5B40311D37FCC8" ma:contentTypeVersion="3" ma:contentTypeDescription="Create a new document." ma:contentTypeScope="" ma:versionID="1972887a5cfdbae96cc225d381edd4b8">
  <xsd:schema xmlns:xsd="http://www.w3.org/2001/XMLSchema" xmlns:xs="http://www.w3.org/2001/XMLSchema" xmlns:p="http://schemas.microsoft.com/office/2006/metadata/properties" xmlns:ns1="http://schemas.microsoft.com/sharepoint/v3" xmlns:ns2="18cada77-5fb4-4e51-9e9c-2a028b59fa62" targetNamespace="http://schemas.microsoft.com/office/2006/metadata/properties" ma:root="true" ma:fieldsID="f7c3e50e0fbbc8a4867c2b9b5c32387c" ns1:_="" ns2:_="">
    <xsd:import namespace="http://schemas.microsoft.com/sharepoint/v3"/>
    <xsd:import namespace="18cada77-5fb4-4e51-9e9c-2a028b59fa62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8cada77-5fb4-4e51-9e9c-2a028b59fa6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921ED637-686D-46FB-A14B-1727772A5A06}"/>
</file>

<file path=customXml/itemProps2.xml><?xml version="1.0" encoding="utf-8"?>
<ds:datastoreItem xmlns:ds="http://schemas.openxmlformats.org/officeDocument/2006/customXml" ds:itemID="{7B86F468-E057-4ECF-8570-E3BC5EB8A37D}"/>
</file>

<file path=customXml/itemProps3.xml><?xml version="1.0" encoding="utf-8"?>
<ds:datastoreItem xmlns:ds="http://schemas.openxmlformats.org/officeDocument/2006/customXml" ds:itemID="{B9FEB8D0-239D-4654-8CE1-2E982F6E0283}"/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Application>Microsoft Office PowerPoint</Application>
  <PresentationFormat>Widescreen</PresentationFormat>
  <Slides>6</Slides>
  <ScaleCrop>false</ScaleCrop>
  <HeadingPairs>
    <vt:vector size="6" baseType="variant">
      <vt:variant>
        <vt:lpstr>Benyttede skrifttyper</vt:lpstr>
      </vt:variant>
      <vt:variant>
        <vt:i4>7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6</vt:i4>
      </vt:variant>
    </vt:vector>
  </HeadingPair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2017-01-05T13:14:03.0000000Z</dcterms:created>
  <dcterms:modified xsi:type="dcterms:W3CDTF">2017-03-06T14:15:57.0000000Z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xns:property xmlns:xns="http://schemas.openxmlformats.org/officeDocument/2006/custom-properties" fmtid="{D5CDD505-2E9C-101B-9397-08002B2CF9AE}" pid="2" name="ContentTypeId">
    <vt:lpwstr>0x01010006D62C669783FA43BA5B40311D37FCC8</vt:lpwstr>
  </xns:property>
</Properties>
</file>